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506843-3BAD-435D-9145-A8FC3F879F6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D4B698F-685B-4836-ADB7-8B2270A3320F}">
      <dgm:prSet phldrT="[Texte]"/>
      <dgm:spPr/>
      <dgm:t>
        <a:bodyPr/>
        <a:lstStyle/>
        <a:p>
          <a:r>
            <a:rPr lang="fr-FR" dirty="0">
              <a:latin typeface="ITC Century Std Light"/>
            </a:rPr>
            <a:t>Les contrôles et évaluations </a:t>
          </a:r>
          <a:endParaRPr lang="fr-FR" dirty="0"/>
        </a:p>
      </dgm:t>
    </dgm:pt>
    <dgm:pt modelId="{A8B55CC5-B982-467B-9185-85F962C506D5}" type="parTrans" cxnId="{384A9D01-8EF2-42D5-941D-D0E77C6A260C}">
      <dgm:prSet/>
      <dgm:spPr/>
      <dgm:t>
        <a:bodyPr/>
        <a:lstStyle/>
        <a:p>
          <a:endParaRPr lang="fr-FR"/>
        </a:p>
      </dgm:t>
    </dgm:pt>
    <dgm:pt modelId="{222F8F84-3E84-4B23-B492-898377D8FE72}" type="sibTrans" cxnId="{384A9D01-8EF2-42D5-941D-D0E77C6A260C}">
      <dgm:prSet/>
      <dgm:spPr/>
      <dgm:t>
        <a:bodyPr/>
        <a:lstStyle/>
        <a:p>
          <a:endParaRPr lang="fr-FR"/>
        </a:p>
      </dgm:t>
    </dgm:pt>
    <dgm:pt modelId="{70901835-D8AD-4138-B757-920C6B29178F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ITC Century Std Book"/>
            </a:rPr>
            <a:t>Les produits stratégiques </a:t>
          </a:r>
          <a:r>
            <a:rPr lang="fr-FR" sz="2000" dirty="0">
              <a:solidFill>
                <a:schemeClr val="bg1"/>
              </a:solidFill>
              <a:latin typeface="ITC Century Std Light"/>
            </a:rPr>
            <a:t>concernent des achats vitaux pour la production et la qualité du produit fini (matières premières, etc.). Ils peuvent concerner des produits spécifiques dont les caractéristiques les rendent complexes à trouver. </a:t>
          </a:r>
        </a:p>
        <a:p>
          <a:r>
            <a:rPr lang="fr-FR" sz="2000" dirty="0">
              <a:solidFill>
                <a:schemeClr val="bg1"/>
              </a:solidFill>
              <a:latin typeface="ITC Century Std Light"/>
            </a:rPr>
            <a:t>Ces fournisseurs ne sont pas substituables et doivent être suivis de façon rigoureuse. </a:t>
          </a:r>
        </a:p>
      </dgm:t>
    </dgm:pt>
    <dgm:pt modelId="{D1C7B7DC-A640-47AD-B423-06809A58F18B}" type="parTrans" cxnId="{8BD84BE4-E9AC-429F-B1E6-98E06BC30598}">
      <dgm:prSet/>
      <dgm:spPr/>
      <dgm:t>
        <a:bodyPr/>
        <a:lstStyle/>
        <a:p>
          <a:endParaRPr lang="fr-FR"/>
        </a:p>
      </dgm:t>
    </dgm:pt>
    <dgm:pt modelId="{07B3E96F-DED4-4D08-92EC-654B4290F6DA}" type="sibTrans" cxnId="{8BD84BE4-E9AC-429F-B1E6-98E06BC30598}">
      <dgm:prSet/>
      <dgm:spPr/>
      <dgm:t>
        <a:bodyPr/>
        <a:lstStyle/>
        <a:p>
          <a:endParaRPr lang="fr-FR"/>
        </a:p>
      </dgm:t>
    </dgm:pt>
    <dgm:pt modelId="{22345625-CF66-41BF-B890-D3C0E5F95C77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ITC Century Std Book"/>
            </a:rPr>
            <a:t>Les produits courants </a:t>
          </a:r>
          <a:r>
            <a:rPr lang="fr-FR" sz="2000" dirty="0">
              <a:solidFill>
                <a:schemeClr val="bg1"/>
              </a:solidFill>
              <a:latin typeface="ITC Century Std Light"/>
            </a:rPr>
            <a:t>concernent des produits non stratégiques (fournitures administratives, etc.) qui peuvent être proposés par de nombreux fournisseurs. </a:t>
          </a:r>
        </a:p>
      </dgm:t>
    </dgm:pt>
    <dgm:pt modelId="{609E1F76-7D35-49E2-B453-4ACFD48512A1}" type="parTrans" cxnId="{1DBEF02D-E2A4-4AB0-8FEB-A28711935DFD}">
      <dgm:prSet/>
      <dgm:spPr/>
      <dgm:t>
        <a:bodyPr/>
        <a:lstStyle/>
        <a:p>
          <a:endParaRPr lang="fr-FR"/>
        </a:p>
      </dgm:t>
    </dgm:pt>
    <dgm:pt modelId="{A4FAB22A-8047-4476-8DC5-70BCDA07AC23}" type="sibTrans" cxnId="{1DBEF02D-E2A4-4AB0-8FEB-A28711935DFD}">
      <dgm:prSet/>
      <dgm:spPr/>
      <dgm:t>
        <a:bodyPr/>
        <a:lstStyle/>
        <a:p>
          <a:endParaRPr lang="fr-FR"/>
        </a:p>
      </dgm:t>
    </dgm:pt>
    <dgm:pt modelId="{AFBA7540-2932-4501-8F8F-2E13C0CEE744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ITC Century Std Book"/>
            </a:rPr>
            <a:t>Les produits de substitution </a:t>
          </a:r>
          <a:r>
            <a:rPr lang="fr-FR" sz="2000" dirty="0">
              <a:solidFill>
                <a:schemeClr val="bg1"/>
              </a:solidFill>
              <a:latin typeface="ITC Century Std Light"/>
            </a:rPr>
            <a:t>concernent des produits qui peuvent remplacer d’autres produits. Ces derniers sont concurrentiels et les fournisseurs nombreux. </a:t>
          </a:r>
        </a:p>
      </dgm:t>
    </dgm:pt>
    <dgm:pt modelId="{9535F611-587A-4AB3-86F3-509578AB845F}" type="parTrans" cxnId="{8600A9B4-DF0C-4A5F-9F79-AE1DBD2B021C}">
      <dgm:prSet/>
      <dgm:spPr/>
      <dgm:t>
        <a:bodyPr/>
        <a:lstStyle/>
        <a:p>
          <a:endParaRPr lang="fr-FR"/>
        </a:p>
      </dgm:t>
    </dgm:pt>
    <dgm:pt modelId="{BA476B14-8F6B-43CB-89AD-26E7DE6FD32C}" type="sibTrans" cxnId="{8600A9B4-DF0C-4A5F-9F79-AE1DBD2B021C}">
      <dgm:prSet/>
      <dgm:spPr/>
      <dgm:t>
        <a:bodyPr/>
        <a:lstStyle/>
        <a:p>
          <a:endParaRPr lang="fr-FR"/>
        </a:p>
      </dgm:t>
    </dgm:pt>
    <dgm:pt modelId="{C4EAE23D-728C-45BC-A6D0-F289726A8516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ITC Century Std Book"/>
            </a:rPr>
            <a:t>Les produits complémentaires </a:t>
          </a:r>
          <a:r>
            <a:rPr lang="fr-FR" sz="2000" dirty="0">
              <a:solidFill>
                <a:schemeClr val="bg1"/>
              </a:solidFill>
              <a:latin typeface="ITC Century Std Light"/>
            </a:rPr>
            <a:t>concernent des achats qui complètent un produit principal. Ils peuvent faire l’objet d’une exclusivité de fournisseur principal et, dans ce cas, le choix du fournisseur est nul. </a:t>
          </a:r>
        </a:p>
      </dgm:t>
    </dgm:pt>
    <dgm:pt modelId="{DA61ACAE-C920-49F4-80DE-1E28341DAFE7}" type="parTrans" cxnId="{CC6F1A4B-0E5D-4EFB-89EE-9333F6ECB07B}">
      <dgm:prSet/>
      <dgm:spPr/>
      <dgm:t>
        <a:bodyPr/>
        <a:lstStyle/>
        <a:p>
          <a:endParaRPr lang="fr-FR"/>
        </a:p>
      </dgm:t>
    </dgm:pt>
    <dgm:pt modelId="{23BBAB92-126A-4769-B4DE-2D8BCE92D613}" type="sibTrans" cxnId="{CC6F1A4B-0E5D-4EFB-89EE-9333F6ECB07B}">
      <dgm:prSet/>
      <dgm:spPr/>
      <dgm:t>
        <a:bodyPr/>
        <a:lstStyle/>
        <a:p>
          <a:endParaRPr lang="fr-FR"/>
        </a:p>
      </dgm:t>
    </dgm:pt>
    <dgm:pt modelId="{552DD0E1-7E40-4404-86AF-31E22993E6CF}" type="pres">
      <dgm:prSet presAssocID="{50506843-3BAD-435D-9145-A8FC3F879F6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2F748D-F73F-49D8-8A3A-6AD9A8FA1D5E}" type="pres">
      <dgm:prSet presAssocID="{5D4B698F-685B-4836-ADB7-8B2270A3320F}" presName="root1" presStyleCnt="0"/>
      <dgm:spPr/>
    </dgm:pt>
    <dgm:pt modelId="{09921BE2-E0F4-4424-921B-D1B7FB8B3EC9}" type="pres">
      <dgm:prSet presAssocID="{5D4B698F-685B-4836-ADB7-8B2270A3320F}" presName="LevelOneTextNode" presStyleLbl="node0" presStyleIdx="0" presStyleCnt="1" custScaleX="110109" custScaleY="88917">
        <dgm:presLayoutVars>
          <dgm:chPref val="3"/>
        </dgm:presLayoutVars>
      </dgm:prSet>
      <dgm:spPr/>
    </dgm:pt>
    <dgm:pt modelId="{AAB01053-0119-48D9-909A-0B23032CF401}" type="pres">
      <dgm:prSet presAssocID="{5D4B698F-685B-4836-ADB7-8B2270A3320F}" presName="level2hierChild" presStyleCnt="0"/>
      <dgm:spPr/>
    </dgm:pt>
    <dgm:pt modelId="{FEE084FB-7D0B-4563-84B6-F10852EA721C}" type="pres">
      <dgm:prSet presAssocID="{D1C7B7DC-A640-47AD-B423-06809A58F18B}" presName="conn2-1" presStyleLbl="parChTrans1D2" presStyleIdx="0" presStyleCnt="4"/>
      <dgm:spPr/>
    </dgm:pt>
    <dgm:pt modelId="{4FB18041-5471-47B0-98C3-EC26CB4BF903}" type="pres">
      <dgm:prSet presAssocID="{D1C7B7DC-A640-47AD-B423-06809A58F18B}" presName="connTx" presStyleLbl="parChTrans1D2" presStyleIdx="0" presStyleCnt="4"/>
      <dgm:spPr/>
    </dgm:pt>
    <dgm:pt modelId="{18A9BCDD-EFD5-4407-BD20-1A61021D66A5}" type="pres">
      <dgm:prSet presAssocID="{70901835-D8AD-4138-B757-920C6B29178F}" presName="root2" presStyleCnt="0"/>
      <dgm:spPr/>
    </dgm:pt>
    <dgm:pt modelId="{452D6104-447A-45B3-933E-F2CC650EF3C9}" type="pres">
      <dgm:prSet presAssocID="{70901835-D8AD-4138-B757-920C6B29178F}" presName="LevelTwoTextNode" presStyleLbl="node2" presStyleIdx="0" presStyleCnt="4" custScaleX="313832" custScaleY="147526">
        <dgm:presLayoutVars>
          <dgm:chPref val="3"/>
        </dgm:presLayoutVars>
      </dgm:prSet>
      <dgm:spPr/>
    </dgm:pt>
    <dgm:pt modelId="{DA4B2162-403B-4E7E-9139-CA2FCC910537}" type="pres">
      <dgm:prSet presAssocID="{70901835-D8AD-4138-B757-920C6B29178F}" presName="level3hierChild" presStyleCnt="0"/>
      <dgm:spPr/>
    </dgm:pt>
    <dgm:pt modelId="{2B6AF321-8B86-4E5D-84D0-F579E4D999BF}" type="pres">
      <dgm:prSet presAssocID="{609E1F76-7D35-49E2-B453-4ACFD48512A1}" presName="conn2-1" presStyleLbl="parChTrans1D2" presStyleIdx="1" presStyleCnt="4"/>
      <dgm:spPr/>
    </dgm:pt>
    <dgm:pt modelId="{0D3B7BF1-913F-4F39-AC3B-5A5517F6DE32}" type="pres">
      <dgm:prSet presAssocID="{609E1F76-7D35-49E2-B453-4ACFD48512A1}" presName="connTx" presStyleLbl="parChTrans1D2" presStyleIdx="1" presStyleCnt="4"/>
      <dgm:spPr/>
    </dgm:pt>
    <dgm:pt modelId="{1A3ED3F8-A6EC-4200-B5B7-7A546E069345}" type="pres">
      <dgm:prSet presAssocID="{22345625-CF66-41BF-B890-D3C0E5F95C77}" presName="root2" presStyleCnt="0"/>
      <dgm:spPr/>
    </dgm:pt>
    <dgm:pt modelId="{6F7C5419-BD4A-4C2A-9659-F8CD4A8E4979}" type="pres">
      <dgm:prSet presAssocID="{22345625-CF66-41BF-B890-D3C0E5F95C77}" presName="LevelTwoTextNode" presStyleLbl="node2" presStyleIdx="1" presStyleCnt="4" custScaleX="313832" custScaleY="105920">
        <dgm:presLayoutVars>
          <dgm:chPref val="3"/>
        </dgm:presLayoutVars>
      </dgm:prSet>
      <dgm:spPr/>
    </dgm:pt>
    <dgm:pt modelId="{07248224-D793-472F-B2B7-613085FC0D06}" type="pres">
      <dgm:prSet presAssocID="{22345625-CF66-41BF-B890-D3C0E5F95C77}" presName="level3hierChild" presStyleCnt="0"/>
      <dgm:spPr/>
    </dgm:pt>
    <dgm:pt modelId="{4845053E-079A-44FF-813F-4442B1BF24AF}" type="pres">
      <dgm:prSet presAssocID="{9535F611-587A-4AB3-86F3-509578AB845F}" presName="conn2-1" presStyleLbl="parChTrans1D2" presStyleIdx="2" presStyleCnt="4"/>
      <dgm:spPr/>
    </dgm:pt>
    <dgm:pt modelId="{A601672A-EBB2-4E25-8471-37E66F443BA7}" type="pres">
      <dgm:prSet presAssocID="{9535F611-587A-4AB3-86F3-509578AB845F}" presName="connTx" presStyleLbl="parChTrans1D2" presStyleIdx="2" presStyleCnt="4"/>
      <dgm:spPr/>
    </dgm:pt>
    <dgm:pt modelId="{59924648-883B-4D4B-AB72-40CBD8771E16}" type="pres">
      <dgm:prSet presAssocID="{AFBA7540-2932-4501-8F8F-2E13C0CEE744}" presName="root2" presStyleCnt="0"/>
      <dgm:spPr/>
    </dgm:pt>
    <dgm:pt modelId="{C0CF62A3-B875-4753-B015-D4F4EB87EE3D}" type="pres">
      <dgm:prSet presAssocID="{AFBA7540-2932-4501-8F8F-2E13C0CEE744}" presName="LevelTwoTextNode" presStyleLbl="node2" presStyleIdx="2" presStyleCnt="4" custScaleX="313832" custScaleY="105920">
        <dgm:presLayoutVars>
          <dgm:chPref val="3"/>
        </dgm:presLayoutVars>
      </dgm:prSet>
      <dgm:spPr/>
    </dgm:pt>
    <dgm:pt modelId="{D8B52217-BAD8-4290-9939-89D5CC65EF90}" type="pres">
      <dgm:prSet presAssocID="{AFBA7540-2932-4501-8F8F-2E13C0CEE744}" presName="level3hierChild" presStyleCnt="0"/>
      <dgm:spPr/>
    </dgm:pt>
    <dgm:pt modelId="{74EDEE7B-0768-45C8-8F70-C307745A1BD2}" type="pres">
      <dgm:prSet presAssocID="{DA61ACAE-C920-49F4-80DE-1E28341DAFE7}" presName="conn2-1" presStyleLbl="parChTrans1D2" presStyleIdx="3" presStyleCnt="4"/>
      <dgm:spPr/>
    </dgm:pt>
    <dgm:pt modelId="{9B735B03-307E-4199-992D-FED08B8DF91C}" type="pres">
      <dgm:prSet presAssocID="{DA61ACAE-C920-49F4-80DE-1E28341DAFE7}" presName="connTx" presStyleLbl="parChTrans1D2" presStyleIdx="3" presStyleCnt="4"/>
      <dgm:spPr/>
    </dgm:pt>
    <dgm:pt modelId="{81A06370-A849-4233-9C93-0FFEF0B224B4}" type="pres">
      <dgm:prSet presAssocID="{C4EAE23D-728C-45BC-A6D0-F289726A8516}" presName="root2" presStyleCnt="0"/>
      <dgm:spPr/>
    </dgm:pt>
    <dgm:pt modelId="{4049EE1F-0A89-4D73-B592-AE1C5C553B09}" type="pres">
      <dgm:prSet presAssocID="{C4EAE23D-728C-45BC-A6D0-F289726A8516}" presName="LevelTwoTextNode" presStyleLbl="node2" presStyleIdx="3" presStyleCnt="4" custScaleX="313832" custScaleY="118258">
        <dgm:presLayoutVars>
          <dgm:chPref val="3"/>
        </dgm:presLayoutVars>
      </dgm:prSet>
      <dgm:spPr/>
    </dgm:pt>
    <dgm:pt modelId="{DEFD80AD-429B-44D2-8A24-2CE71820FF35}" type="pres">
      <dgm:prSet presAssocID="{C4EAE23D-728C-45BC-A6D0-F289726A8516}" presName="level3hierChild" presStyleCnt="0"/>
      <dgm:spPr/>
    </dgm:pt>
  </dgm:ptLst>
  <dgm:cxnLst>
    <dgm:cxn modelId="{384A9D01-8EF2-42D5-941D-D0E77C6A260C}" srcId="{50506843-3BAD-435D-9145-A8FC3F879F63}" destId="{5D4B698F-685B-4836-ADB7-8B2270A3320F}" srcOrd="0" destOrd="0" parTransId="{A8B55CC5-B982-467B-9185-85F962C506D5}" sibTransId="{222F8F84-3E84-4B23-B492-898377D8FE72}"/>
    <dgm:cxn modelId="{1DBEF02D-E2A4-4AB0-8FEB-A28711935DFD}" srcId="{5D4B698F-685B-4836-ADB7-8B2270A3320F}" destId="{22345625-CF66-41BF-B890-D3C0E5F95C77}" srcOrd="1" destOrd="0" parTransId="{609E1F76-7D35-49E2-B453-4ACFD48512A1}" sibTransId="{A4FAB22A-8047-4476-8DC5-70BCDA07AC23}"/>
    <dgm:cxn modelId="{40B81735-F54B-475D-956F-B2C2F003646E}" type="presOf" srcId="{5D4B698F-685B-4836-ADB7-8B2270A3320F}" destId="{09921BE2-E0F4-4424-921B-D1B7FB8B3EC9}" srcOrd="0" destOrd="0" presId="urn:microsoft.com/office/officeart/2008/layout/HorizontalMultiLevelHierarchy"/>
    <dgm:cxn modelId="{CC6F1A4B-0E5D-4EFB-89EE-9333F6ECB07B}" srcId="{5D4B698F-685B-4836-ADB7-8B2270A3320F}" destId="{C4EAE23D-728C-45BC-A6D0-F289726A8516}" srcOrd="3" destOrd="0" parTransId="{DA61ACAE-C920-49F4-80DE-1E28341DAFE7}" sibTransId="{23BBAB92-126A-4769-B4DE-2D8BCE92D613}"/>
    <dgm:cxn modelId="{AD12826E-A2C9-4D40-BF90-F166225D33E9}" type="presOf" srcId="{609E1F76-7D35-49E2-B453-4ACFD48512A1}" destId="{0D3B7BF1-913F-4F39-AC3B-5A5517F6DE32}" srcOrd="1" destOrd="0" presId="urn:microsoft.com/office/officeart/2008/layout/HorizontalMultiLevelHierarchy"/>
    <dgm:cxn modelId="{FE0F8250-0442-4F40-9940-4F536AA6B3A9}" type="presOf" srcId="{9535F611-587A-4AB3-86F3-509578AB845F}" destId="{A601672A-EBB2-4E25-8471-37E66F443BA7}" srcOrd="1" destOrd="0" presId="urn:microsoft.com/office/officeart/2008/layout/HorizontalMultiLevelHierarchy"/>
    <dgm:cxn modelId="{9E7AA984-D956-4243-8DB5-B1B5D5515883}" type="presOf" srcId="{DA61ACAE-C920-49F4-80DE-1E28341DAFE7}" destId="{9B735B03-307E-4199-992D-FED08B8DF91C}" srcOrd="1" destOrd="0" presId="urn:microsoft.com/office/officeart/2008/layout/HorizontalMultiLevelHierarchy"/>
    <dgm:cxn modelId="{14FB5B91-5194-4DC4-9CBF-D3479C1E18ED}" type="presOf" srcId="{609E1F76-7D35-49E2-B453-4ACFD48512A1}" destId="{2B6AF321-8B86-4E5D-84D0-F579E4D999BF}" srcOrd="0" destOrd="0" presId="urn:microsoft.com/office/officeart/2008/layout/HorizontalMultiLevelHierarchy"/>
    <dgm:cxn modelId="{F89F669D-9B2F-4AEA-9000-360575043DD1}" type="presOf" srcId="{D1C7B7DC-A640-47AD-B423-06809A58F18B}" destId="{4FB18041-5471-47B0-98C3-EC26CB4BF903}" srcOrd="1" destOrd="0" presId="urn:microsoft.com/office/officeart/2008/layout/HorizontalMultiLevelHierarchy"/>
    <dgm:cxn modelId="{502503A0-8B14-4E13-9E9C-7ECA54263F0A}" type="presOf" srcId="{22345625-CF66-41BF-B890-D3C0E5F95C77}" destId="{6F7C5419-BD4A-4C2A-9659-F8CD4A8E4979}" srcOrd="0" destOrd="0" presId="urn:microsoft.com/office/officeart/2008/layout/HorizontalMultiLevelHierarchy"/>
    <dgm:cxn modelId="{0EF584A4-3C7B-4B7F-A542-BB9B66317062}" type="presOf" srcId="{50506843-3BAD-435D-9145-A8FC3F879F63}" destId="{552DD0E1-7E40-4404-86AF-31E22993E6CF}" srcOrd="0" destOrd="0" presId="urn:microsoft.com/office/officeart/2008/layout/HorizontalMultiLevelHierarchy"/>
    <dgm:cxn modelId="{CC5473A6-C8A5-4B36-A4F1-676637AE943A}" type="presOf" srcId="{9535F611-587A-4AB3-86F3-509578AB845F}" destId="{4845053E-079A-44FF-813F-4442B1BF24AF}" srcOrd="0" destOrd="0" presId="urn:microsoft.com/office/officeart/2008/layout/HorizontalMultiLevelHierarchy"/>
    <dgm:cxn modelId="{8600A9B4-DF0C-4A5F-9F79-AE1DBD2B021C}" srcId="{5D4B698F-685B-4836-ADB7-8B2270A3320F}" destId="{AFBA7540-2932-4501-8F8F-2E13C0CEE744}" srcOrd="2" destOrd="0" parTransId="{9535F611-587A-4AB3-86F3-509578AB845F}" sibTransId="{BA476B14-8F6B-43CB-89AD-26E7DE6FD32C}"/>
    <dgm:cxn modelId="{B44F3CB7-FE83-4F4A-9FBA-9C1B5E5B3A4D}" type="presOf" srcId="{D1C7B7DC-A640-47AD-B423-06809A58F18B}" destId="{FEE084FB-7D0B-4563-84B6-F10852EA721C}" srcOrd="0" destOrd="0" presId="urn:microsoft.com/office/officeart/2008/layout/HorizontalMultiLevelHierarchy"/>
    <dgm:cxn modelId="{42287FBE-61F0-4D8F-AA01-AED9CEDEE3BE}" type="presOf" srcId="{70901835-D8AD-4138-B757-920C6B29178F}" destId="{452D6104-447A-45B3-933E-F2CC650EF3C9}" srcOrd="0" destOrd="0" presId="urn:microsoft.com/office/officeart/2008/layout/HorizontalMultiLevelHierarchy"/>
    <dgm:cxn modelId="{060BBDC2-B48D-4473-A337-61DEE2929F67}" type="presOf" srcId="{AFBA7540-2932-4501-8F8F-2E13C0CEE744}" destId="{C0CF62A3-B875-4753-B015-D4F4EB87EE3D}" srcOrd="0" destOrd="0" presId="urn:microsoft.com/office/officeart/2008/layout/HorizontalMultiLevelHierarchy"/>
    <dgm:cxn modelId="{9E3C64DF-0AA8-45A7-AEF0-C3BF6F5FE0D4}" type="presOf" srcId="{C4EAE23D-728C-45BC-A6D0-F289726A8516}" destId="{4049EE1F-0A89-4D73-B592-AE1C5C553B09}" srcOrd="0" destOrd="0" presId="urn:microsoft.com/office/officeart/2008/layout/HorizontalMultiLevelHierarchy"/>
    <dgm:cxn modelId="{8BD84BE4-E9AC-429F-B1E6-98E06BC30598}" srcId="{5D4B698F-685B-4836-ADB7-8B2270A3320F}" destId="{70901835-D8AD-4138-B757-920C6B29178F}" srcOrd="0" destOrd="0" parTransId="{D1C7B7DC-A640-47AD-B423-06809A58F18B}" sibTransId="{07B3E96F-DED4-4D08-92EC-654B4290F6DA}"/>
    <dgm:cxn modelId="{5923CEEA-BA2A-41E7-AF39-4B14E11D9142}" type="presOf" srcId="{DA61ACAE-C920-49F4-80DE-1E28341DAFE7}" destId="{74EDEE7B-0768-45C8-8F70-C307745A1BD2}" srcOrd="0" destOrd="0" presId="urn:microsoft.com/office/officeart/2008/layout/HorizontalMultiLevelHierarchy"/>
    <dgm:cxn modelId="{6C9EB642-7A96-47C6-90BB-AB748597E060}" type="presParOf" srcId="{552DD0E1-7E40-4404-86AF-31E22993E6CF}" destId="{F42F748D-F73F-49D8-8A3A-6AD9A8FA1D5E}" srcOrd="0" destOrd="0" presId="urn:microsoft.com/office/officeart/2008/layout/HorizontalMultiLevelHierarchy"/>
    <dgm:cxn modelId="{31B08C98-1AE5-4BB5-82BD-61E0BE990E83}" type="presParOf" srcId="{F42F748D-F73F-49D8-8A3A-6AD9A8FA1D5E}" destId="{09921BE2-E0F4-4424-921B-D1B7FB8B3EC9}" srcOrd="0" destOrd="0" presId="urn:microsoft.com/office/officeart/2008/layout/HorizontalMultiLevelHierarchy"/>
    <dgm:cxn modelId="{D497B921-4F28-4571-A4D8-D49C4B375841}" type="presParOf" srcId="{F42F748D-F73F-49D8-8A3A-6AD9A8FA1D5E}" destId="{AAB01053-0119-48D9-909A-0B23032CF401}" srcOrd="1" destOrd="0" presId="urn:microsoft.com/office/officeart/2008/layout/HorizontalMultiLevelHierarchy"/>
    <dgm:cxn modelId="{69FE8E27-9D68-4771-9B71-D0D01ABB2411}" type="presParOf" srcId="{AAB01053-0119-48D9-909A-0B23032CF401}" destId="{FEE084FB-7D0B-4563-84B6-F10852EA721C}" srcOrd="0" destOrd="0" presId="urn:microsoft.com/office/officeart/2008/layout/HorizontalMultiLevelHierarchy"/>
    <dgm:cxn modelId="{86FA9F6B-3F4E-4EB1-92B6-B2D6B48C9776}" type="presParOf" srcId="{FEE084FB-7D0B-4563-84B6-F10852EA721C}" destId="{4FB18041-5471-47B0-98C3-EC26CB4BF903}" srcOrd="0" destOrd="0" presId="urn:microsoft.com/office/officeart/2008/layout/HorizontalMultiLevelHierarchy"/>
    <dgm:cxn modelId="{B918C809-E34D-47AD-8722-E78D98538F87}" type="presParOf" srcId="{AAB01053-0119-48D9-909A-0B23032CF401}" destId="{18A9BCDD-EFD5-4407-BD20-1A61021D66A5}" srcOrd="1" destOrd="0" presId="urn:microsoft.com/office/officeart/2008/layout/HorizontalMultiLevelHierarchy"/>
    <dgm:cxn modelId="{AF8ED02D-CD6A-4207-8B27-76436DA04F0D}" type="presParOf" srcId="{18A9BCDD-EFD5-4407-BD20-1A61021D66A5}" destId="{452D6104-447A-45B3-933E-F2CC650EF3C9}" srcOrd="0" destOrd="0" presId="urn:microsoft.com/office/officeart/2008/layout/HorizontalMultiLevelHierarchy"/>
    <dgm:cxn modelId="{E5A9AD09-817F-49F5-A476-50F40ABC8FDF}" type="presParOf" srcId="{18A9BCDD-EFD5-4407-BD20-1A61021D66A5}" destId="{DA4B2162-403B-4E7E-9139-CA2FCC910537}" srcOrd="1" destOrd="0" presId="urn:microsoft.com/office/officeart/2008/layout/HorizontalMultiLevelHierarchy"/>
    <dgm:cxn modelId="{5D6E35CE-223E-40C9-97EC-1CA740FA6D09}" type="presParOf" srcId="{AAB01053-0119-48D9-909A-0B23032CF401}" destId="{2B6AF321-8B86-4E5D-84D0-F579E4D999BF}" srcOrd="2" destOrd="0" presId="urn:microsoft.com/office/officeart/2008/layout/HorizontalMultiLevelHierarchy"/>
    <dgm:cxn modelId="{FC576198-56AB-4419-B0DA-84A79392FCE8}" type="presParOf" srcId="{2B6AF321-8B86-4E5D-84D0-F579E4D999BF}" destId="{0D3B7BF1-913F-4F39-AC3B-5A5517F6DE32}" srcOrd="0" destOrd="0" presId="urn:microsoft.com/office/officeart/2008/layout/HorizontalMultiLevelHierarchy"/>
    <dgm:cxn modelId="{FAAD1604-B310-4904-A9DA-F842F88A2E88}" type="presParOf" srcId="{AAB01053-0119-48D9-909A-0B23032CF401}" destId="{1A3ED3F8-A6EC-4200-B5B7-7A546E069345}" srcOrd="3" destOrd="0" presId="urn:microsoft.com/office/officeart/2008/layout/HorizontalMultiLevelHierarchy"/>
    <dgm:cxn modelId="{174D6E1B-1CBE-488F-8F2D-F8D74E7351EA}" type="presParOf" srcId="{1A3ED3F8-A6EC-4200-B5B7-7A546E069345}" destId="{6F7C5419-BD4A-4C2A-9659-F8CD4A8E4979}" srcOrd="0" destOrd="0" presId="urn:microsoft.com/office/officeart/2008/layout/HorizontalMultiLevelHierarchy"/>
    <dgm:cxn modelId="{855FCD1B-EB77-4518-B1F0-7B2B14D28940}" type="presParOf" srcId="{1A3ED3F8-A6EC-4200-B5B7-7A546E069345}" destId="{07248224-D793-472F-B2B7-613085FC0D06}" srcOrd="1" destOrd="0" presId="urn:microsoft.com/office/officeart/2008/layout/HorizontalMultiLevelHierarchy"/>
    <dgm:cxn modelId="{5CE43DB1-4666-44F0-B02B-EAC5888953B7}" type="presParOf" srcId="{AAB01053-0119-48D9-909A-0B23032CF401}" destId="{4845053E-079A-44FF-813F-4442B1BF24AF}" srcOrd="4" destOrd="0" presId="urn:microsoft.com/office/officeart/2008/layout/HorizontalMultiLevelHierarchy"/>
    <dgm:cxn modelId="{24BA73C9-3697-4DCC-8829-B23FFFBD239F}" type="presParOf" srcId="{4845053E-079A-44FF-813F-4442B1BF24AF}" destId="{A601672A-EBB2-4E25-8471-37E66F443BA7}" srcOrd="0" destOrd="0" presId="urn:microsoft.com/office/officeart/2008/layout/HorizontalMultiLevelHierarchy"/>
    <dgm:cxn modelId="{B6BC631D-1509-499B-AE29-C79BD3AE71BE}" type="presParOf" srcId="{AAB01053-0119-48D9-909A-0B23032CF401}" destId="{59924648-883B-4D4B-AB72-40CBD8771E16}" srcOrd="5" destOrd="0" presId="urn:microsoft.com/office/officeart/2008/layout/HorizontalMultiLevelHierarchy"/>
    <dgm:cxn modelId="{C984546D-DA6F-4AAD-A46F-DB0A042B56C5}" type="presParOf" srcId="{59924648-883B-4D4B-AB72-40CBD8771E16}" destId="{C0CF62A3-B875-4753-B015-D4F4EB87EE3D}" srcOrd="0" destOrd="0" presId="urn:microsoft.com/office/officeart/2008/layout/HorizontalMultiLevelHierarchy"/>
    <dgm:cxn modelId="{9188F674-2B38-4196-BAF1-E0C38634971D}" type="presParOf" srcId="{59924648-883B-4D4B-AB72-40CBD8771E16}" destId="{D8B52217-BAD8-4290-9939-89D5CC65EF90}" srcOrd="1" destOrd="0" presId="urn:microsoft.com/office/officeart/2008/layout/HorizontalMultiLevelHierarchy"/>
    <dgm:cxn modelId="{91933801-2AB0-4BEE-84A1-44A316C2EB45}" type="presParOf" srcId="{AAB01053-0119-48D9-909A-0B23032CF401}" destId="{74EDEE7B-0768-45C8-8F70-C307745A1BD2}" srcOrd="6" destOrd="0" presId="urn:microsoft.com/office/officeart/2008/layout/HorizontalMultiLevelHierarchy"/>
    <dgm:cxn modelId="{24F50523-646E-4FF0-A281-F04F1E31BC16}" type="presParOf" srcId="{74EDEE7B-0768-45C8-8F70-C307745A1BD2}" destId="{9B735B03-307E-4199-992D-FED08B8DF91C}" srcOrd="0" destOrd="0" presId="urn:microsoft.com/office/officeart/2008/layout/HorizontalMultiLevelHierarchy"/>
    <dgm:cxn modelId="{B584FD2B-75A9-406B-A320-A70183C88C8E}" type="presParOf" srcId="{AAB01053-0119-48D9-909A-0B23032CF401}" destId="{81A06370-A849-4233-9C93-0FFEF0B224B4}" srcOrd="7" destOrd="0" presId="urn:microsoft.com/office/officeart/2008/layout/HorizontalMultiLevelHierarchy"/>
    <dgm:cxn modelId="{188D6C95-6483-42DA-93C1-AF855D32B5B9}" type="presParOf" srcId="{81A06370-A849-4233-9C93-0FFEF0B224B4}" destId="{4049EE1F-0A89-4D73-B592-AE1C5C553B09}" srcOrd="0" destOrd="0" presId="urn:microsoft.com/office/officeart/2008/layout/HorizontalMultiLevelHierarchy"/>
    <dgm:cxn modelId="{A58CB23F-017F-438B-9392-81602416DE46}" type="presParOf" srcId="{81A06370-A849-4233-9C93-0FFEF0B224B4}" destId="{DEFD80AD-429B-44D2-8A24-2CE71820FF3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F2AD40-C634-4C0F-AB63-BF79DCA08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3A293B-A903-4F90-9646-1B7C514BBB34}">
      <dgm:prSet phldrT="[Texte]" custT="1"/>
      <dgm:spPr/>
      <dgm:t>
        <a:bodyPr/>
        <a:lstStyle/>
        <a:p>
          <a:r>
            <a:rPr lang="fr-FR" sz="2400" dirty="0">
              <a:latin typeface="ITC Century Std Light"/>
            </a:rPr>
            <a:t>Certaines entreprises imposent des critères complémentaires</a:t>
          </a:r>
          <a:endParaRPr lang="fr-FR" sz="2400" dirty="0"/>
        </a:p>
      </dgm:t>
    </dgm:pt>
    <dgm:pt modelId="{6DC76362-FA14-4E7C-9B8D-16CB87B39AE6}" type="parTrans" cxnId="{F056754D-5E5A-4FA3-8A52-CC5F4A3CABBD}">
      <dgm:prSet/>
      <dgm:spPr/>
      <dgm:t>
        <a:bodyPr/>
        <a:lstStyle/>
        <a:p>
          <a:endParaRPr lang="fr-FR" sz="1800"/>
        </a:p>
      </dgm:t>
    </dgm:pt>
    <dgm:pt modelId="{AFA9E16F-6CE7-4211-A9AA-252A87D29355}" type="sibTrans" cxnId="{F056754D-5E5A-4FA3-8A52-CC5F4A3CABBD}">
      <dgm:prSet/>
      <dgm:spPr/>
      <dgm:t>
        <a:bodyPr/>
        <a:lstStyle/>
        <a:p>
          <a:endParaRPr lang="fr-FR" sz="1800"/>
        </a:p>
      </dgm:t>
    </dgm:pt>
    <dgm:pt modelId="{DA1B3F96-D860-46D0-A892-3D7D6D403EDC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ITC Century Std Book"/>
            </a:rPr>
            <a:t>de sécurité</a:t>
          </a:r>
          <a:r>
            <a:rPr lang="fr-FR" sz="2400" dirty="0">
              <a:solidFill>
                <a:schemeClr val="bg1"/>
              </a:solidFill>
              <a:latin typeface="ITC Century Std Light"/>
            </a:rPr>
            <a:t> </a:t>
          </a:r>
        </a:p>
        <a:p>
          <a:r>
            <a:rPr lang="fr-FR" sz="2400" dirty="0">
              <a:solidFill>
                <a:schemeClr val="bg1"/>
              </a:solidFill>
              <a:latin typeface="ITC Century Std Light"/>
            </a:rPr>
            <a:t>port des EPI, accident du travail, etc. </a:t>
          </a:r>
        </a:p>
      </dgm:t>
    </dgm:pt>
    <dgm:pt modelId="{5A0E71DA-D365-49F3-BD37-69A78D45572E}" type="parTrans" cxnId="{486E8CFD-F35C-4ECA-B51F-DB49968DAAED}">
      <dgm:prSet/>
      <dgm:spPr/>
      <dgm:t>
        <a:bodyPr/>
        <a:lstStyle/>
        <a:p>
          <a:endParaRPr lang="fr-FR" sz="1800"/>
        </a:p>
      </dgm:t>
    </dgm:pt>
    <dgm:pt modelId="{72C8BB30-6F3E-47A7-9B8A-A46F8E4B8C36}" type="sibTrans" cxnId="{486E8CFD-F35C-4ECA-B51F-DB49968DAAED}">
      <dgm:prSet/>
      <dgm:spPr/>
      <dgm:t>
        <a:bodyPr/>
        <a:lstStyle/>
        <a:p>
          <a:endParaRPr lang="fr-FR" sz="1800"/>
        </a:p>
      </dgm:t>
    </dgm:pt>
    <dgm:pt modelId="{DFBE0A1A-83FA-49B5-814F-00D63F43BE7B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ITC Century Std Book"/>
            </a:rPr>
            <a:t>environnementaux </a:t>
          </a:r>
        </a:p>
        <a:p>
          <a:r>
            <a:rPr lang="fr-FR" sz="2400" dirty="0">
              <a:solidFill>
                <a:schemeClr val="bg1"/>
              </a:solidFill>
              <a:latin typeface="ITC Century Std Light"/>
            </a:rPr>
            <a:t>tri sélectif, recyclage, etc. </a:t>
          </a:r>
        </a:p>
      </dgm:t>
    </dgm:pt>
    <dgm:pt modelId="{D36D86CA-6C12-4F5A-92D0-E1A613C69832}" type="parTrans" cxnId="{CC8010F6-3563-4E69-A831-6FE4D49A126C}">
      <dgm:prSet/>
      <dgm:spPr/>
      <dgm:t>
        <a:bodyPr/>
        <a:lstStyle/>
        <a:p>
          <a:endParaRPr lang="fr-FR" sz="1800"/>
        </a:p>
      </dgm:t>
    </dgm:pt>
    <dgm:pt modelId="{2B512339-C78A-4612-A401-B4F4BD79E575}" type="sibTrans" cxnId="{CC8010F6-3563-4E69-A831-6FE4D49A126C}">
      <dgm:prSet/>
      <dgm:spPr/>
      <dgm:t>
        <a:bodyPr/>
        <a:lstStyle/>
        <a:p>
          <a:endParaRPr lang="fr-FR" sz="1800"/>
        </a:p>
      </dgm:t>
    </dgm:pt>
    <dgm:pt modelId="{A19BAE23-CABF-449F-A24F-BE6A5BDD42C1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ITC Century Std Book"/>
            </a:rPr>
            <a:t>éthiques </a:t>
          </a:r>
        </a:p>
        <a:p>
          <a:r>
            <a:rPr lang="fr-FR" sz="2400" dirty="0">
              <a:solidFill>
                <a:schemeClr val="bg1"/>
              </a:solidFill>
              <a:latin typeface="ITC Century Std Light"/>
            </a:rPr>
            <a:t>écologique, travail des enfants, etc. </a:t>
          </a:r>
        </a:p>
      </dgm:t>
    </dgm:pt>
    <dgm:pt modelId="{9C6480B7-1309-4904-95FF-AC77E792F9A2}" type="parTrans" cxnId="{B8F40D18-0362-4F76-A4CB-ADBEF9B5C99B}">
      <dgm:prSet/>
      <dgm:spPr/>
      <dgm:t>
        <a:bodyPr/>
        <a:lstStyle/>
        <a:p>
          <a:endParaRPr lang="fr-FR" sz="1800"/>
        </a:p>
      </dgm:t>
    </dgm:pt>
    <dgm:pt modelId="{955C2DBF-0C4B-4B81-9CAD-C8D3C82BB6CC}" type="sibTrans" cxnId="{B8F40D18-0362-4F76-A4CB-ADBEF9B5C99B}">
      <dgm:prSet/>
      <dgm:spPr/>
      <dgm:t>
        <a:bodyPr/>
        <a:lstStyle/>
        <a:p>
          <a:endParaRPr lang="fr-FR" sz="1800"/>
        </a:p>
      </dgm:t>
    </dgm:pt>
    <dgm:pt modelId="{5DD41623-AF29-4D9C-8B5D-2EF53A8F7186}" type="pres">
      <dgm:prSet presAssocID="{64F2AD40-C634-4C0F-AB63-BF79DCA08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9782CC-92C1-4CC6-B0FF-2AC206CDB63E}" type="pres">
      <dgm:prSet presAssocID="{203A293B-A903-4F90-9646-1B7C514BBB34}" presName="hierRoot1" presStyleCnt="0"/>
      <dgm:spPr/>
    </dgm:pt>
    <dgm:pt modelId="{CCD1FAC5-1D67-45E2-B0AF-FD5E78B19F99}" type="pres">
      <dgm:prSet presAssocID="{203A293B-A903-4F90-9646-1B7C514BBB34}" presName="composite" presStyleCnt="0"/>
      <dgm:spPr/>
    </dgm:pt>
    <dgm:pt modelId="{8258432D-F280-4C6B-B8BF-D264442D1239}" type="pres">
      <dgm:prSet presAssocID="{203A293B-A903-4F90-9646-1B7C514BBB34}" presName="background" presStyleLbl="node0" presStyleIdx="0" presStyleCnt="1"/>
      <dgm:spPr/>
    </dgm:pt>
    <dgm:pt modelId="{335828D4-7982-42E7-884D-E26B22D45EAF}" type="pres">
      <dgm:prSet presAssocID="{203A293B-A903-4F90-9646-1B7C514BBB34}" presName="text" presStyleLbl="fgAcc0" presStyleIdx="0" presStyleCnt="1" custScaleX="200445" custScaleY="55454">
        <dgm:presLayoutVars>
          <dgm:chPref val="3"/>
        </dgm:presLayoutVars>
      </dgm:prSet>
      <dgm:spPr/>
    </dgm:pt>
    <dgm:pt modelId="{EC5C79D1-9D0A-4965-B78C-3F15EC065CF9}" type="pres">
      <dgm:prSet presAssocID="{203A293B-A903-4F90-9646-1B7C514BBB34}" presName="hierChild2" presStyleCnt="0"/>
      <dgm:spPr/>
    </dgm:pt>
    <dgm:pt modelId="{40DAC53C-B87B-463D-9D7D-152849092F7A}" type="pres">
      <dgm:prSet presAssocID="{5A0E71DA-D365-49F3-BD37-69A78D45572E}" presName="Name10" presStyleLbl="parChTrans1D2" presStyleIdx="0" presStyleCnt="3"/>
      <dgm:spPr/>
    </dgm:pt>
    <dgm:pt modelId="{42A99135-F4B3-4976-BA5C-BEDC0958D2E8}" type="pres">
      <dgm:prSet presAssocID="{DA1B3F96-D860-46D0-A892-3D7D6D403EDC}" presName="hierRoot2" presStyleCnt="0"/>
      <dgm:spPr/>
    </dgm:pt>
    <dgm:pt modelId="{B9C561F6-D4AE-4514-A4E9-E84A258DE20E}" type="pres">
      <dgm:prSet presAssocID="{DA1B3F96-D860-46D0-A892-3D7D6D403EDC}" presName="composite2" presStyleCnt="0"/>
      <dgm:spPr/>
    </dgm:pt>
    <dgm:pt modelId="{AA3BC824-A039-4AB8-9F25-C87C68D9F1F3}" type="pres">
      <dgm:prSet presAssocID="{DA1B3F96-D860-46D0-A892-3D7D6D403EDC}" presName="background2" presStyleLbl="node2" presStyleIdx="0" presStyleCnt="3"/>
      <dgm:spPr/>
    </dgm:pt>
    <dgm:pt modelId="{80AB1BC9-2E25-4BA2-B270-C19AD15C278B}" type="pres">
      <dgm:prSet presAssocID="{DA1B3F96-D860-46D0-A892-3D7D6D403EDC}" presName="text2" presStyleLbl="fgAcc2" presStyleIdx="0" presStyleCnt="3" custLinFactNeighborY="1866">
        <dgm:presLayoutVars>
          <dgm:chPref val="3"/>
        </dgm:presLayoutVars>
      </dgm:prSet>
      <dgm:spPr/>
    </dgm:pt>
    <dgm:pt modelId="{FB4D60A7-BD7A-475F-BA3B-88D4E6572E37}" type="pres">
      <dgm:prSet presAssocID="{DA1B3F96-D860-46D0-A892-3D7D6D403EDC}" presName="hierChild3" presStyleCnt="0"/>
      <dgm:spPr/>
    </dgm:pt>
    <dgm:pt modelId="{8D7F90E6-00B3-4C26-B82F-86506C3BE156}" type="pres">
      <dgm:prSet presAssocID="{D36D86CA-6C12-4F5A-92D0-E1A613C69832}" presName="Name10" presStyleLbl="parChTrans1D2" presStyleIdx="1" presStyleCnt="3"/>
      <dgm:spPr/>
    </dgm:pt>
    <dgm:pt modelId="{25D4DC19-D65E-4A89-9E21-D2DFD0506E18}" type="pres">
      <dgm:prSet presAssocID="{DFBE0A1A-83FA-49B5-814F-00D63F43BE7B}" presName="hierRoot2" presStyleCnt="0"/>
      <dgm:spPr/>
    </dgm:pt>
    <dgm:pt modelId="{1652518B-3B53-43A0-AA52-7CCF39C5F19A}" type="pres">
      <dgm:prSet presAssocID="{DFBE0A1A-83FA-49B5-814F-00D63F43BE7B}" presName="composite2" presStyleCnt="0"/>
      <dgm:spPr/>
    </dgm:pt>
    <dgm:pt modelId="{7B6FC8A4-2254-49C7-A864-A3143F3CC118}" type="pres">
      <dgm:prSet presAssocID="{DFBE0A1A-83FA-49B5-814F-00D63F43BE7B}" presName="background2" presStyleLbl="node2" presStyleIdx="1" presStyleCnt="3"/>
      <dgm:spPr/>
    </dgm:pt>
    <dgm:pt modelId="{D2E10E47-B6EF-4536-9A8C-01BA106DFEFD}" type="pres">
      <dgm:prSet presAssocID="{DFBE0A1A-83FA-49B5-814F-00D63F43BE7B}" presName="text2" presStyleLbl="fgAcc2" presStyleIdx="1" presStyleCnt="3" custLinFactNeighborY="1866">
        <dgm:presLayoutVars>
          <dgm:chPref val="3"/>
        </dgm:presLayoutVars>
      </dgm:prSet>
      <dgm:spPr/>
    </dgm:pt>
    <dgm:pt modelId="{25519C67-549F-4D04-823A-5CBDB4897B54}" type="pres">
      <dgm:prSet presAssocID="{DFBE0A1A-83FA-49B5-814F-00D63F43BE7B}" presName="hierChild3" presStyleCnt="0"/>
      <dgm:spPr/>
    </dgm:pt>
    <dgm:pt modelId="{C323CAD3-F618-4F9B-A68B-717FF461DD1C}" type="pres">
      <dgm:prSet presAssocID="{9C6480B7-1309-4904-95FF-AC77E792F9A2}" presName="Name10" presStyleLbl="parChTrans1D2" presStyleIdx="2" presStyleCnt="3"/>
      <dgm:spPr/>
    </dgm:pt>
    <dgm:pt modelId="{92A04477-A6CB-44F4-A9B0-A89D4007B501}" type="pres">
      <dgm:prSet presAssocID="{A19BAE23-CABF-449F-A24F-BE6A5BDD42C1}" presName="hierRoot2" presStyleCnt="0"/>
      <dgm:spPr/>
    </dgm:pt>
    <dgm:pt modelId="{422DD78E-E1BC-402B-A34C-F50A07301B46}" type="pres">
      <dgm:prSet presAssocID="{A19BAE23-CABF-449F-A24F-BE6A5BDD42C1}" presName="composite2" presStyleCnt="0"/>
      <dgm:spPr/>
    </dgm:pt>
    <dgm:pt modelId="{849B469F-A59F-4FE3-96B4-0378B3B457A9}" type="pres">
      <dgm:prSet presAssocID="{A19BAE23-CABF-449F-A24F-BE6A5BDD42C1}" presName="background2" presStyleLbl="node2" presStyleIdx="2" presStyleCnt="3"/>
      <dgm:spPr/>
    </dgm:pt>
    <dgm:pt modelId="{14347A3F-4BC2-48EF-80B5-F57993ACE90C}" type="pres">
      <dgm:prSet presAssocID="{A19BAE23-CABF-449F-A24F-BE6A5BDD42C1}" presName="text2" presStyleLbl="fgAcc2" presStyleIdx="2" presStyleCnt="3">
        <dgm:presLayoutVars>
          <dgm:chPref val="3"/>
        </dgm:presLayoutVars>
      </dgm:prSet>
      <dgm:spPr/>
    </dgm:pt>
    <dgm:pt modelId="{BC430AB5-FD0E-49C5-8E4A-7C6484F19CD4}" type="pres">
      <dgm:prSet presAssocID="{A19BAE23-CABF-449F-A24F-BE6A5BDD42C1}" presName="hierChild3" presStyleCnt="0"/>
      <dgm:spPr/>
    </dgm:pt>
  </dgm:ptLst>
  <dgm:cxnLst>
    <dgm:cxn modelId="{16AC5507-92AA-4E95-B0B8-357AD4CDC244}" type="presOf" srcId="{DFBE0A1A-83FA-49B5-814F-00D63F43BE7B}" destId="{D2E10E47-B6EF-4536-9A8C-01BA106DFEFD}" srcOrd="0" destOrd="0" presId="urn:microsoft.com/office/officeart/2005/8/layout/hierarchy1"/>
    <dgm:cxn modelId="{B8F40D18-0362-4F76-A4CB-ADBEF9B5C99B}" srcId="{203A293B-A903-4F90-9646-1B7C514BBB34}" destId="{A19BAE23-CABF-449F-A24F-BE6A5BDD42C1}" srcOrd="2" destOrd="0" parTransId="{9C6480B7-1309-4904-95FF-AC77E792F9A2}" sibTransId="{955C2DBF-0C4B-4B81-9CAD-C8D3C82BB6CC}"/>
    <dgm:cxn modelId="{0CBAC226-E939-4C4F-A897-7F82648B1439}" type="presOf" srcId="{5A0E71DA-D365-49F3-BD37-69A78D45572E}" destId="{40DAC53C-B87B-463D-9D7D-152849092F7A}" srcOrd="0" destOrd="0" presId="urn:microsoft.com/office/officeart/2005/8/layout/hierarchy1"/>
    <dgm:cxn modelId="{0A929C5B-BA50-4A24-8901-3D2CF6D91443}" type="presOf" srcId="{64F2AD40-C634-4C0F-AB63-BF79DCA08305}" destId="{5DD41623-AF29-4D9C-8B5D-2EF53A8F7186}" srcOrd="0" destOrd="0" presId="urn:microsoft.com/office/officeart/2005/8/layout/hierarchy1"/>
    <dgm:cxn modelId="{F056754D-5E5A-4FA3-8A52-CC5F4A3CABBD}" srcId="{64F2AD40-C634-4C0F-AB63-BF79DCA08305}" destId="{203A293B-A903-4F90-9646-1B7C514BBB34}" srcOrd="0" destOrd="0" parTransId="{6DC76362-FA14-4E7C-9B8D-16CB87B39AE6}" sibTransId="{AFA9E16F-6CE7-4211-A9AA-252A87D29355}"/>
    <dgm:cxn modelId="{35519C58-553F-47A7-90D2-60E40E8637A6}" type="presOf" srcId="{9C6480B7-1309-4904-95FF-AC77E792F9A2}" destId="{C323CAD3-F618-4F9B-A68B-717FF461DD1C}" srcOrd="0" destOrd="0" presId="urn:microsoft.com/office/officeart/2005/8/layout/hierarchy1"/>
    <dgm:cxn modelId="{62002782-6522-4287-9DD6-C08FADE7DE3F}" type="presOf" srcId="{D36D86CA-6C12-4F5A-92D0-E1A613C69832}" destId="{8D7F90E6-00B3-4C26-B82F-86506C3BE156}" srcOrd="0" destOrd="0" presId="urn:microsoft.com/office/officeart/2005/8/layout/hierarchy1"/>
    <dgm:cxn modelId="{72083EAD-615E-4477-8CE3-BCBC6497BAD8}" type="presOf" srcId="{DA1B3F96-D860-46D0-A892-3D7D6D403EDC}" destId="{80AB1BC9-2E25-4BA2-B270-C19AD15C278B}" srcOrd="0" destOrd="0" presId="urn:microsoft.com/office/officeart/2005/8/layout/hierarchy1"/>
    <dgm:cxn modelId="{3B0EFBDC-5843-4A71-B776-98D78420C6B1}" type="presOf" srcId="{A19BAE23-CABF-449F-A24F-BE6A5BDD42C1}" destId="{14347A3F-4BC2-48EF-80B5-F57993ACE90C}" srcOrd="0" destOrd="0" presId="urn:microsoft.com/office/officeart/2005/8/layout/hierarchy1"/>
    <dgm:cxn modelId="{9DA081E5-2D1C-48C5-8D3C-37F073919DB5}" type="presOf" srcId="{203A293B-A903-4F90-9646-1B7C514BBB34}" destId="{335828D4-7982-42E7-884D-E26B22D45EAF}" srcOrd="0" destOrd="0" presId="urn:microsoft.com/office/officeart/2005/8/layout/hierarchy1"/>
    <dgm:cxn modelId="{CC8010F6-3563-4E69-A831-6FE4D49A126C}" srcId="{203A293B-A903-4F90-9646-1B7C514BBB34}" destId="{DFBE0A1A-83FA-49B5-814F-00D63F43BE7B}" srcOrd="1" destOrd="0" parTransId="{D36D86CA-6C12-4F5A-92D0-E1A613C69832}" sibTransId="{2B512339-C78A-4612-A401-B4F4BD79E575}"/>
    <dgm:cxn modelId="{486E8CFD-F35C-4ECA-B51F-DB49968DAAED}" srcId="{203A293B-A903-4F90-9646-1B7C514BBB34}" destId="{DA1B3F96-D860-46D0-A892-3D7D6D403EDC}" srcOrd="0" destOrd="0" parTransId="{5A0E71DA-D365-49F3-BD37-69A78D45572E}" sibTransId="{72C8BB30-6F3E-47A7-9B8A-A46F8E4B8C36}"/>
    <dgm:cxn modelId="{8FCC3386-A40C-49A4-A43D-9E322897A3C4}" type="presParOf" srcId="{5DD41623-AF29-4D9C-8B5D-2EF53A8F7186}" destId="{B39782CC-92C1-4CC6-B0FF-2AC206CDB63E}" srcOrd="0" destOrd="0" presId="urn:microsoft.com/office/officeart/2005/8/layout/hierarchy1"/>
    <dgm:cxn modelId="{1E043EEE-8039-447F-8B97-ADDE2CEAA1C7}" type="presParOf" srcId="{B39782CC-92C1-4CC6-B0FF-2AC206CDB63E}" destId="{CCD1FAC5-1D67-45E2-B0AF-FD5E78B19F99}" srcOrd="0" destOrd="0" presId="urn:microsoft.com/office/officeart/2005/8/layout/hierarchy1"/>
    <dgm:cxn modelId="{B2EF1326-9CFB-4E22-84E2-970CF38F3557}" type="presParOf" srcId="{CCD1FAC5-1D67-45E2-B0AF-FD5E78B19F99}" destId="{8258432D-F280-4C6B-B8BF-D264442D1239}" srcOrd="0" destOrd="0" presId="urn:microsoft.com/office/officeart/2005/8/layout/hierarchy1"/>
    <dgm:cxn modelId="{10E552C2-C771-4C15-969D-1BD1EE6CED30}" type="presParOf" srcId="{CCD1FAC5-1D67-45E2-B0AF-FD5E78B19F99}" destId="{335828D4-7982-42E7-884D-E26B22D45EAF}" srcOrd="1" destOrd="0" presId="urn:microsoft.com/office/officeart/2005/8/layout/hierarchy1"/>
    <dgm:cxn modelId="{ED139CA4-BC2C-4DED-BF20-7F69503AA956}" type="presParOf" srcId="{B39782CC-92C1-4CC6-B0FF-2AC206CDB63E}" destId="{EC5C79D1-9D0A-4965-B78C-3F15EC065CF9}" srcOrd="1" destOrd="0" presId="urn:microsoft.com/office/officeart/2005/8/layout/hierarchy1"/>
    <dgm:cxn modelId="{47FC9001-F0BC-468E-B420-8F14041232EC}" type="presParOf" srcId="{EC5C79D1-9D0A-4965-B78C-3F15EC065CF9}" destId="{40DAC53C-B87B-463D-9D7D-152849092F7A}" srcOrd="0" destOrd="0" presId="urn:microsoft.com/office/officeart/2005/8/layout/hierarchy1"/>
    <dgm:cxn modelId="{5E64837C-44D2-4285-9A50-923121B9C7AD}" type="presParOf" srcId="{EC5C79D1-9D0A-4965-B78C-3F15EC065CF9}" destId="{42A99135-F4B3-4976-BA5C-BEDC0958D2E8}" srcOrd="1" destOrd="0" presId="urn:microsoft.com/office/officeart/2005/8/layout/hierarchy1"/>
    <dgm:cxn modelId="{3A96C6BB-AB57-4396-B7C1-491F54072583}" type="presParOf" srcId="{42A99135-F4B3-4976-BA5C-BEDC0958D2E8}" destId="{B9C561F6-D4AE-4514-A4E9-E84A258DE20E}" srcOrd="0" destOrd="0" presId="urn:microsoft.com/office/officeart/2005/8/layout/hierarchy1"/>
    <dgm:cxn modelId="{7E8C91D0-52E3-4E3D-A421-45A3FE65F06C}" type="presParOf" srcId="{B9C561F6-D4AE-4514-A4E9-E84A258DE20E}" destId="{AA3BC824-A039-4AB8-9F25-C87C68D9F1F3}" srcOrd="0" destOrd="0" presId="urn:microsoft.com/office/officeart/2005/8/layout/hierarchy1"/>
    <dgm:cxn modelId="{8F7DDDD7-F74F-4BAF-9B2D-81C144513EE6}" type="presParOf" srcId="{B9C561F6-D4AE-4514-A4E9-E84A258DE20E}" destId="{80AB1BC9-2E25-4BA2-B270-C19AD15C278B}" srcOrd="1" destOrd="0" presId="urn:microsoft.com/office/officeart/2005/8/layout/hierarchy1"/>
    <dgm:cxn modelId="{2067CBC7-274B-4067-A633-CBD15442066E}" type="presParOf" srcId="{42A99135-F4B3-4976-BA5C-BEDC0958D2E8}" destId="{FB4D60A7-BD7A-475F-BA3B-88D4E6572E37}" srcOrd="1" destOrd="0" presId="urn:microsoft.com/office/officeart/2005/8/layout/hierarchy1"/>
    <dgm:cxn modelId="{65722D10-D464-4DB4-B075-7BF11070501A}" type="presParOf" srcId="{EC5C79D1-9D0A-4965-B78C-3F15EC065CF9}" destId="{8D7F90E6-00B3-4C26-B82F-86506C3BE156}" srcOrd="2" destOrd="0" presId="urn:microsoft.com/office/officeart/2005/8/layout/hierarchy1"/>
    <dgm:cxn modelId="{2B80469F-5A36-47F3-B1B0-10F22094254D}" type="presParOf" srcId="{EC5C79D1-9D0A-4965-B78C-3F15EC065CF9}" destId="{25D4DC19-D65E-4A89-9E21-D2DFD0506E18}" srcOrd="3" destOrd="0" presId="urn:microsoft.com/office/officeart/2005/8/layout/hierarchy1"/>
    <dgm:cxn modelId="{4E5D2FF0-FED3-4203-B3DD-0F2C4059250E}" type="presParOf" srcId="{25D4DC19-D65E-4A89-9E21-D2DFD0506E18}" destId="{1652518B-3B53-43A0-AA52-7CCF39C5F19A}" srcOrd="0" destOrd="0" presId="urn:microsoft.com/office/officeart/2005/8/layout/hierarchy1"/>
    <dgm:cxn modelId="{037F0F82-B447-4C1F-97A1-DCEBB0A3A5A5}" type="presParOf" srcId="{1652518B-3B53-43A0-AA52-7CCF39C5F19A}" destId="{7B6FC8A4-2254-49C7-A864-A3143F3CC118}" srcOrd="0" destOrd="0" presId="urn:microsoft.com/office/officeart/2005/8/layout/hierarchy1"/>
    <dgm:cxn modelId="{FE2D6FDA-B0F4-4606-832F-9246D4C80D2B}" type="presParOf" srcId="{1652518B-3B53-43A0-AA52-7CCF39C5F19A}" destId="{D2E10E47-B6EF-4536-9A8C-01BA106DFEFD}" srcOrd="1" destOrd="0" presId="urn:microsoft.com/office/officeart/2005/8/layout/hierarchy1"/>
    <dgm:cxn modelId="{CA710CE8-A05B-491A-8A80-2610A9408D48}" type="presParOf" srcId="{25D4DC19-D65E-4A89-9E21-D2DFD0506E18}" destId="{25519C67-549F-4D04-823A-5CBDB4897B54}" srcOrd="1" destOrd="0" presId="urn:microsoft.com/office/officeart/2005/8/layout/hierarchy1"/>
    <dgm:cxn modelId="{E5AA1308-6759-4993-AD13-B7C5D305E73F}" type="presParOf" srcId="{EC5C79D1-9D0A-4965-B78C-3F15EC065CF9}" destId="{C323CAD3-F618-4F9B-A68B-717FF461DD1C}" srcOrd="4" destOrd="0" presId="urn:microsoft.com/office/officeart/2005/8/layout/hierarchy1"/>
    <dgm:cxn modelId="{2154D0E1-6769-4979-BF62-2B34DE09742A}" type="presParOf" srcId="{EC5C79D1-9D0A-4965-B78C-3F15EC065CF9}" destId="{92A04477-A6CB-44F4-A9B0-A89D4007B501}" srcOrd="5" destOrd="0" presId="urn:microsoft.com/office/officeart/2005/8/layout/hierarchy1"/>
    <dgm:cxn modelId="{191D0C03-4813-40C5-8168-3F76BBD96DC8}" type="presParOf" srcId="{92A04477-A6CB-44F4-A9B0-A89D4007B501}" destId="{422DD78E-E1BC-402B-A34C-F50A07301B46}" srcOrd="0" destOrd="0" presId="urn:microsoft.com/office/officeart/2005/8/layout/hierarchy1"/>
    <dgm:cxn modelId="{0EBCF810-1048-425F-BA12-C3A822E6EF29}" type="presParOf" srcId="{422DD78E-E1BC-402B-A34C-F50A07301B46}" destId="{849B469F-A59F-4FE3-96B4-0378B3B457A9}" srcOrd="0" destOrd="0" presId="urn:microsoft.com/office/officeart/2005/8/layout/hierarchy1"/>
    <dgm:cxn modelId="{710FD184-5086-49A4-8A92-3580C2346685}" type="presParOf" srcId="{422DD78E-E1BC-402B-A34C-F50A07301B46}" destId="{14347A3F-4BC2-48EF-80B5-F57993ACE90C}" srcOrd="1" destOrd="0" presId="urn:microsoft.com/office/officeart/2005/8/layout/hierarchy1"/>
    <dgm:cxn modelId="{0A61783B-ECCD-478F-8B7E-75893F1695C9}" type="presParOf" srcId="{92A04477-A6CB-44F4-A9B0-A89D4007B501}" destId="{BC430AB5-FD0E-49C5-8E4A-7C6484F19C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DEE7B-0768-45C8-8F70-C307745A1BD2}">
      <dsp:nvSpPr>
        <dsp:cNvPr id="0" name=""/>
        <dsp:cNvSpPr/>
      </dsp:nvSpPr>
      <dsp:spPr>
        <a:xfrm>
          <a:off x="1048199" y="2650067"/>
          <a:ext cx="620004" cy="2052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02" y="0"/>
              </a:lnTo>
              <a:lnTo>
                <a:pt x="310002" y="2052660"/>
              </a:lnTo>
              <a:lnTo>
                <a:pt x="620004" y="205266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304595" y="3622790"/>
        <a:ext cx="107212" cy="107212"/>
      </dsp:txXfrm>
    </dsp:sp>
    <dsp:sp modelId="{4845053E-079A-44FF-813F-4442B1BF24AF}">
      <dsp:nvSpPr>
        <dsp:cNvPr id="0" name=""/>
        <dsp:cNvSpPr/>
      </dsp:nvSpPr>
      <dsp:spPr>
        <a:xfrm>
          <a:off x="1048199" y="2650067"/>
          <a:ext cx="620004" cy="756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02" y="0"/>
              </a:lnTo>
              <a:lnTo>
                <a:pt x="310002" y="756991"/>
              </a:lnTo>
              <a:lnTo>
                <a:pt x="620004" y="7569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333739" y="3004100"/>
        <a:ext cx="48924" cy="48924"/>
      </dsp:txXfrm>
    </dsp:sp>
    <dsp:sp modelId="{2B6AF321-8B86-4E5D-84D0-F579E4D999BF}">
      <dsp:nvSpPr>
        <dsp:cNvPr id="0" name=""/>
        <dsp:cNvSpPr/>
      </dsp:nvSpPr>
      <dsp:spPr>
        <a:xfrm>
          <a:off x="1048199" y="2169695"/>
          <a:ext cx="620004" cy="480371"/>
        </a:xfrm>
        <a:custGeom>
          <a:avLst/>
          <a:gdLst/>
          <a:ahLst/>
          <a:cxnLst/>
          <a:rect l="0" t="0" r="0" b="0"/>
          <a:pathLst>
            <a:path>
              <a:moveTo>
                <a:pt x="0" y="480371"/>
              </a:moveTo>
              <a:lnTo>
                <a:pt x="310002" y="480371"/>
              </a:lnTo>
              <a:lnTo>
                <a:pt x="310002" y="0"/>
              </a:lnTo>
              <a:lnTo>
                <a:pt x="62000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338594" y="2390273"/>
        <a:ext cx="39216" cy="39216"/>
      </dsp:txXfrm>
    </dsp:sp>
    <dsp:sp modelId="{FEE084FB-7D0B-4563-84B6-F10852EA721C}">
      <dsp:nvSpPr>
        <dsp:cNvPr id="0" name=""/>
        <dsp:cNvSpPr/>
      </dsp:nvSpPr>
      <dsp:spPr>
        <a:xfrm>
          <a:off x="1048199" y="735716"/>
          <a:ext cx="620004" cy="1914350"/>
        </a:xfrm>
        <a:custGeom>
          <a:avLst/>
          <a:gdLst/>
          <a:ahLst/>
          <a:cxnLst/>
          <a:rect l="0" t="0" r="0" b="0"/>
          <a:pathLst>
            <a:path>
              <a:moveTo>
                <a:pt x="0" y="1914350"/>
              </a:moveTo>
              <a:lnTo>
                <a:pt x="310002" y="1914350"/>
              </a:lnTo>
              <a:lnTo>
                <a:pt x="310002" y="0"/>
              </a:lnTo>
              <a:lnTo>
                <a:pt x="62000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307896" y="1642585"/>
        <a:ext cx="100612" cy="100612"/>
      </dsp:txXfrm>
    </dsp:sp>
    <dsp:sp modelId="{09921BE2-E0F4-4424-921B-D1B7FB8B3EC9}">
      <dsp:nvSpPr>
        <dsp:cNvPr id="0" name=""/>
        <dsp:cNvSpPr/>
      </dsp:nvSpPr>
      <dsp:spPr>
        <a:xfrm rot="16200000">
          <a:off x="-1683664" y="2129730"/>
          <a:ext cx="4423056" cy="1040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latin typeface="ITC Century Std Light"/>
            </a:rPr>
            <a:t>Les contrôles et évaluations </a:t>
          </a:r>
          <a:endParaRPr lang="fr-FR" sz="3400" kern="1200" dirty="0"/>
        </a:p>
      </dsp:txBody>
      <dsp:txXfrm>
        <a:off x="-1683664" y="2129730"/>
        <a:ext cx="4423056" cy="1040672"/>
      </dsp:txXfrm>
    </dsp:sp>
    <dsp:sp modelId="{452D6104-447A-45B3-933E-F2CC650EF3C9}">
      <dsp:nvSpPr>
        <dsp:cNvPr id="0" name=""/>
        <dsp:cNvSpPr/>
      </dsp:nvSpPr>
      <dsp:spPr>
        <a:xfrm>
          <a:off x="1668204" y="38561"/>
          <a:ext cx="9728868" cy="1394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ITC Century Std Book"/>
            </a:rPr>
            <a:t>Les produits stratégiques </a:t>
          </a:r>
          <a:r>
            <a:rPr lang="fr-FR" sz="2000" kern="1200" dirty="0">
              <a:solidFill>
                <a:schemeClr val="bg1"/>
              </a:solidFill>
              <a:latin typeface="ITC Century Std Light"/>
            </a:rPr>
            <a:t>concernent des achats vitaux pour la production et la qualité du produit fini (matières premières, etc.). Ils peuvent concerner des produits spécifiques dont les caractéristiques les rendent complexes à trouver.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ITC Century Std Light"/>
            </a:rPr>
            <a:t>Ces fournisseurs ne sont pas substituables et doivent être suivis de façon rigoureuse. </a:t>
          </a:r>
        </a:p>
      </dsp:txBody>
      <dsp:txXfrm>
        <a:off x="1668204" y="38561"/>
        <a:ext cx="9728868" cy="1394311"/>
      </dsp:txXfrm>
    </dsp:sp>
    <dsp:sp modelId="{6F7C5419-BD4A-4C2A-9659-F8CD4A8E4979}">
      <dsp:nvSpPr>
        <dsp:cNvPr id="0" name=""/>
        <dsp:cNvSpPr/>
      </dsp:nvSpPr>
      <dsp:spPr>
        <a:xfrm>
          <a:off x="1668204" y="1669155"/>
          <a:ext cx="9728868" cy="1001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ITC Century Std Book"/>
            </a:rPr>
            <a:t>Les produits courants </a:t>
          </a:r>
          <a:r>
            <a:rPr lang="fr-FR" sz="2000" kern="1200" dirty="0">
              <a:solidFill>
                <a:schemeClr val="bg1"/>
              </a:solidFill>
              <a:latin typeface="ITC Century Std Light"/>
            </a:rPr>
            <a:t>concernent des produits non stratégiques (fournitures administratives, etc.) qui peuvent être proposés par de nombreux fournisseurs. </a:t>
          </a:r>
        </a:p>
      </dsp:txBody>
      <dsp:txXfrm>
        <a:off x="1668204" y="1669155"/>
        <a:ext cx="9728868" cy="1001080"/>
      </dsp:txXfrm>
    </dsp:sp>
    <dsp:sp modelId="{C0CF62A3-B875-4753-B015-D4F4EB87EE3D}">
      <dsp:nvSpPr>
        <dsp:cNvPr id="0" name=""/>
        <dsp:cNvSpPr/>
      </dsp:nvSpPr>
      <dsp:spPr>
        <a:xfrm>
          <a:off x="1668204" y="2906518"/>
          <a:ext cx="9728868" cy="1001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ITC Century Std Book"/>
            </a:rPr>
            <a:t>Les produits de substitution </a:t>
          </a:r>
          <a:r>
            <a:rPr lang="fr-FR" sz="2000" kern="1200" dirty="0">
              <a:solidFill>
                <a:schemeClr val="bg1"/>
              </a:solidFill>
              <a:latin typeface="ITC Century Std Light"/>
            </a:rPr>
            <a:t>concernent des produits qui peuvent remplacer d’autres produits. Ces derniers sont concurrentiels et les fournisseurs nombreux. </a:t>
          </a:r>
        </a:p>
      </dsp:txBody>
      <dsp:txXfrm>
        <a:off x="1668204" y="2906518"/>
        <a:ext cx="9728868" cy="1001080"/>
      </dsp:txXfrm>
    </dsp:sp>
    <dsp:sp modelId="{4049EE1F-0A89-4D73-B592-AE1C5C553B09}">
      <dsp:nvSpPr>
        <dsp:cNvPr id="0" name=""/>
        <dsp:cNvSpPr/>
      </dsp:nvSpPr>
      <dsp:spPr>
        <a:xfrm>
          <a:off x="1668204" y="4143881"/>
          <a:ext cx="9728868" cy="111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ITC Century Std Book"/>
            </a:rPr>
            <a:t>Les produits complémentaires </a:t>
          </a:r>
          <a:r>
            <a:rPr lang="fr-FR" sz="2000" kern="1200" dirty="0">
              <a:solidFill>
                <a:schemeClr val="bg1"/>
              </a:solidFill>
              <a:latin typeface="ITC Century Std Light"/>
            </a:rPr>
            <a:t>concernent des achats qui complètent un produit principal. Ils peuvent faire l’objet d’une exclusivité de fournisseur principal et, dans ce cas, le choix du fournisseur est nul. </a:t>
          </a:r>
        </a:p>
      </dsp:txBody>
      <dsp:txXfrm>
        <a:off x="1668204" y="4143881"/>
        <a:ext cx="9728868" cy="1117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3CAD3-F618-4F9B-A68B-717FF461DD1C}">
      <dsp:nvSpPr>
        <dsp:cNvPr id="0" name=""/>
        <dsp:cNvSpPr/>
      </dsp:nvSpPr>
      <dsp:spPr>
        <a:xfrm>
          <a:off x="5412000" y="1092007"/>
          <a:ext cx="3778857" cy="899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776"/>
              </a:lnTo>
              <a:lnTo>
                <a:pt x="3778857" y="612776"/>
              </a:lnTo>
              <a:lnTo>
                <a:pt x="3778857" y="8991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F90E6-00B3-4C26-B82F-86506C3BE156}">
      <dsp:nvSpPr>
        <dsp:cNvPr id="0" name=""/>
        <dsp:cNvSpPr/>
      </dsp:nvSpPr>
      <dsp:spPr>
        <a:xfrm>
          <a:off x="5366280" y="1092007"/>
          <a:ext cx="91440" cy="9024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24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AC53C-B87B-463D-9D7D-152849092F7A}">
      <dsp:nvSpPr>
        <dsp:cNvPr id="0" name=""/>
        <dsp:cNvSpPr/>
      </dsp:nvSpPr>
      <dsp:spPr>
        <a:xfrm>
          <a:off x="1633142" y="1092007"/>
          <a:ext cx="3778857" cy="902482"/>
        </a:xfrm>
        <a:custGeom>
          <a:avLst/>
          <a:gdLst/>
          <a:ahLst/>
          <a:cxnLst/>
          <a:rect l="0" t="0" r="0" b="0"/>
          <a:pathLst>
            <a:path>
              <a:moveTo>
                <a:pt x="3778857" y="0"/>
              </a:moveTo>
              <a:lnTo>
                <a:pt x="3778857" y="616061"/>
              </a:lnTo>
              <a:lnTo>
                <a:pt x="0" y="616061"/>
              </a:lnTo>
              <a:lnTo>
                <a:pt x="0" y="9024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8432D-F280-4C6B-B8BF-D264442D1239}">
      <dsp:nvSpPr>
        <dsp:cNvPr id="0" name=""/>
        <dsp:cNvSpPr/>
      </dsp:nvSpPr>
      <dsp:spPr>
        <a:xfrm>
          <a:off x="2313328" y="3285"/>
          <a:ext cx="6197343" cy="1088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828D4-7982-42E7-884D-E26B22D45EAF}">
      <dsp:nvSpPr>
        <dsp:cNvPr id="0" name=""/>
        <dsp:cNvSpPr/>
      </dsp:nvSpPr>
      <dsp:spPr>
        <a:xfrm>
          <a:off x="2656860" y="329641"/>
          <a:ext cx="6197343" cy="1088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ITC Century Std Light"/>
            </a:rPr>
            <a:t>Certaines entreprises imposent des critères complémentaires</a:t>
          </a:r>
          <a:endParaRPr lang="fr-FR" sz="2400" kern="1200" dirty="0"/>
        </a:p>
      </dsp:txBody>
      <dsp:txXfrm>
        <a:off x="2688748" y="361529"/>
        <a:ext cx="6133567" cy="1024945"/>
      </dsp:txXfrm>
    </dsp:sp>
    <dsp:sp modelId="{AA3BC824-A039-4AB8-9F25-C87C68D9F1F3}">
      <dsp:nvSpPr>
        <dsp:cNvPr id="0" name=""/>
        <dsp:cNvSpPr/>
      </dsp:nvSpPr>
      <dsp:spPr>
        <a:xfrm>
          <a:off x="87246" y="1994489"/>
          <a:ext cx="3091792" cy="196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B1BC9-2E25-4BA2-B270-C19AD15C278B}">
      <dsp:nvSpPr>
        <dsp:cNvPr id="0" name=""/>
        <dsp:cNvSpPr/>
      </dsp:nvSpPr>
      <dsp:spPr>
        <a:xfrm>
          <a:off x="430778" y="2320845"/>
          <a:ext cx="3091792" cy="1963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ITC Century Std Book"/>
            </a:rPr>
            <a:t>de sécurité</a:t>
          </a:r>
          <a:r>
            <a:rPr lang="fr-FR" sz="2400" kern="1200" dirty="0">
              <a:solidFill>
                <a:schemeClr val="bg1"/>
              </a:solidFill>
              <a:latin typeface="ITC Century Std Light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bg1"/>
              </a:solidFill>
              <a:latin typeface="ITC Century Std Light"/>
            </a:rPr>
            <a:t>port des EPI, accident du travail, etc. </a:t>
          </a:r>
        </a:p>
      </dsp:txBody>
      <dsp:txXfrm>
        <a:off x="488281" y="2378348"/>
        <a:ext cx="2976786" cy="1848282"/>
      </dsp:txXfrm>
    </dsp:sp>
    <dsp:sp modelId="{7B6FC8A4-2254-49C7-A864-A3143F3CC118}">
      <dsp:nvSpPr>
        <dsp:cNvPr id="0" name=""/>
        <dsp:cNvSpPr/>
      </dsp:nvSpPr>
      <dsp:spPr>
        <a:xfrm>
          <a:off x="3866103" y="1994489"/>
          <a:ext cx="3091792" cy="196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E10E47-B6EF-4536-9A8C-01BA106DFEFD}">
      <dsp:nvSpPr>
        <dsp:cNvPr id="0" name=""/>
        <dsp:cNvSpPr/>
      </dsp:nvSpPr>
      <dsp:spPr>
        <a:xfrm>
          <a:off x="4209636" y="2320845"/>
          <a:ext cx="3091792" cy="1963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ITC Century Std Book"/>
            </a:rPr>
            <a:t>environnementaux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bg1"/>
              </a:solidFill>
              <a:latin typeface="ITC Century Std Light"/>
            </a:rPr>
            <a:t>tri sélectif, recyclage, etc. </a:t>
          </a:r>
        </a:p>
      </dsp:txBody>
      <dsp:txXfrm>
        <a:off x="4267139" y="2378348"/>
        <a:ext cx="2976786" cy="1848282"/>
      </dsp:txXfrm>
    </dsp:sp>
    <dsp:sp modelId="{849B469F-A59F-4FE3-96B4-0378B3B457A9}">
      <dsp:nvSpPr>
        <dsp:cNvPr id="0" name=""/>
        <dsp:cNvSpPr/>
      </dsp:nvSpPr>
      <dsp:spPr>
        <a:xfrm>
          <a:off x="7644961" y="1991204"/>
          <a:ext cx="3091792" cy="1963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47A3F-4BC2-48EF-80B5-F57993ACE90C}">
      <dsp:nvSpPr>
        <dsp:cNvPr id="0" name=""/>
        <dsp:cNvSpPr/>
      </dsp:nvSpPr>
      <dsp:spPr>
        <a:xfrm>
          <a:off x="7988494" y="2317559"/>
          <a:ext cx="3091792" cy="1963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ITC Century Std Book"/>
            </a:rPr>
            <a:t>éthiques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bg1"/>
              </a:solidFill>
              <a:latin typeface="ITC Century Std Light"/>
            </a:rPr>
            <a:t>écologique, travail des enfants, etc. </a:t>
          </a:r>
        </a:p>
      </dsp:txBody>
      <dsp:txXfrm>
        <a:off x="8045997" y="2375062"/>
        <a:ext cx="2976786" cy="1848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9268"/>
            <a:ext cx="10892367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Évaluer la performances des fournisseurs et sous-traitants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668867" y="1422400"/>
            <a:ext cx="1010073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rester concurrentielle, l’entreprise doit constamment améliorer ses produits, son efficacité et sa productivité.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L’entreprise n’est pas seule, elle travaille avec des fournisseurs qui contribuent à sa performance.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Ils doivent devenir des partenaires dont les qualités doivent être évaluées. </a:t>
            </a:r>
          </a:p>
          <a:p>
            <a:pPr algn="just">
              <a:spcBef>
                <a:spcPts val="1200"/>
              </a:spcBef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évaluation est rendue obligatoire pour les entreprises qui mettent en œuvre le management de la qualité ISO 9001.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1.1. Critères de performance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948267" y="1638969"/>
            <a:ext cx="1029546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La </a:t>
            </a:r>
            <a:r>
              <a:rPr lang="fr-FR" sz="3200" b="1" dirty="0">
                <a:latin typeface="ITC Century Std Book"/>
              </a:rPr>
              <a:t>performance </a:t>
            </a:r>
            <a:r>
              <a:rPr lang="fr-FR" sz="3200" dirty="0">
                <a:latin typeface="ITC Century Std Light"/>
              </a:rPr>
              <a:t>des fournisseurs et des sous-traitants 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peut être analysée et quantifiée 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de façon à identifier :</a:t>
            </a:r>
          </a:p>
          <a:p>
            <a:pPr marL="457200" indent="-457200" 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FFFF00"/>
                </a:solidFill>
                <a:latin typeface="ITC Century Std Light"/>
              </a:rPr>
              <a:t>leurs points forts ; </a:t>
            </a:r>
          </a:p>
          <a:p>
            <a:pPr marL="457200" indent="-457200" 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FFFF00"/>
                </a:solidFill>
                <a:latin typeface="ITC Century Std Light"/>
              </a:rPr>
              <a:t>les pistes de progrès ; </a:t>
            </a:r>
          </a:p>
          <a:p>
            <a:pPr marL="457200" indent="-457200" 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FFFF00"/>
                </a:solidFill>
                <a:latin typeface="ITC Century Std Light"/>
              </a:rPr>
              <a:t>les points à surveiller. </a:t>
            </a:r>
          </a:p>
          <a:p>
            <a:pPr algn="ctr">
              <a:spcBef>
                <a:spcPts val="1200"/>
              </a:spcBef>
            </a:pPr>
            <a:endParaRPr lang="fr-FR" sz="3200" dirty="0">
              <a:latin typeface="ITC Century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88137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1.1. Critères de performance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173870901"/>
              </p:ext>
            </p:extLst>
          </p:nvPr>
        </p:nvGraphicFramePr>
        <p:xfrm>
          <a:off x="406400" y="1422400"/>
          <a:ext cx="11404600" cy="5300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92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1.1. Critères de performance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778933" y="1498601"/>
            <a:ext cx="1041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Chaque critère doit être évalué, quantifié ou noté. 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36" y="2168345"/>
            <a:ext cx="11355573" cy="310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8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1.1. Critères de performance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22477328"/>
              </p:ext>
            </p:extLst>
          </p:nvPr>
        </p:nvGraphicFramePr>
        <p:xfrm>
          <a:off x="402166" y="1693334"/>
          <a:ext cx="11167533" cy="4284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10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1.1. Critères de performance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72532" y="1397000"/>
            <a:ext cx="1120986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ITC Century Std Light"/>
              </a:rPr>
              <a:t>Important</a:t>
            </a:r>
            <a:endParaRPr lang="fr-FR" sz="2800" b="1" dirty="0">
              <a:solidFill>
                <a:srgbClr val="FFFF00"/>
              </a:solidFill>
              <a:latin typeface="ITC Century Std Light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Les fournisseurs doivent être informés de leur évaluation pour qu’ils puissent mettre en place des actions correctives, en cas de besoin.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latin typeface="ITC Century Std Light"/>
              </a:rPr>
              <a:t>Les achats auprès de fournisseurs qui ont obtenu une mauvaise note devront être remis en cause s’il n’y a pas d’améliorations proposées.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ITC Century Std Light"/>
              </a:rPr>
              <a:t>Ces résultats peuvent servir de base aux négociations d’achat. </a:t>
            </a:r>
            <a:endParaRPr lang="fr-F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8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1.2. Tableau de bord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-80136" y="1231245"/>
            <a:ext cx="12191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Il récapitule les critères d’évaluation et leur évolution dans des tableaux ou graphiques.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639714"/>
              </p:ext>
            </p:extLst>
          </p:nvPr>
        </p:nvGraphicFramePr>
        <p:xfrm>
          <a:off x="170686" y="1782905"/>
          <a:ext cx="11770888" cy="4679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Ratios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commandes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commandes à problèmes/Nombre commandes total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administratif d'une commande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du coût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Sommes des achats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 commandes à problèmes / CA total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moyen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du stock moyen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Délai de paiement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du délai de paiement fournisseurs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livraisons refusées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livraisons refusées / Nombre total livraisons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litiges liés aux quantités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litiges quantité / Nombre total litige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litiges liés à la valeur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litiges valeur / Nombre total litige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litiges liés à la qualité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litiges qualité / Nombre total litige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litiges liés au transporteur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litiges transporteur / Nombre total transports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retards de livraison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retards / Nombre total transports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35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1.3. Comparer les fournisseurs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900746" y="1687371"/>
            <a:ext cx="1039050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L'évaluation des fournisseurs conduit forcément à comparer les fournisseurs.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travail va consister, à partir d'une liste et de ratios et de critères de qualité, à comparer les performances respectives de chaque fournisseur.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un premier temps l'entreprise va définir les critères d'évaluation, puis elle va noter chaque critère pour chaque fournisseur, de façon à pouvoir les comparer.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travail peut être réalisé dans des tableaux multicritères comparables à ceux concernant le choix d'un fournisseur. </a:t>
            </a:r>
          </a:p>
        </p:txBody>
      </p:sp>
    </p:spTree>
    <p:extLst>
      <p:ext uri="{BB962C8B-B14F-4D97-AF65-F5344CB8AC3E}">
        <p14:creationId xmlns:p14="http://schemas.microsoft.com/office/powerpoint/2010/main" val="24326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94F479E-D3DD-4E78-86D8-E0A003F87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9337"/>
              </p:ext>
            </p:extLst>
          </p:nvPr>
        </p:nvGraphicFramePr>
        <p:xfrm>
          <a:off x="1576997" y="1352161"/>
          <a:ext cx="8566070" cy="4854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2505">
                  <a:extLst>
                    <a:ext uri="{9D8B030D-6E8A-4147-A177-3AD203B41FA5}">
                      <a16:colId xmlns:a16="http://schemas.microsoft.com/office/drawing/2014/main" val="124151302"/>
                    </a:ext>
                  </a:extLst>
                </a:gridCol>
                <a:gridCol w="1555469">
                  <a:extLst>
                    <a:ext uri="{9D8B030D-6E8A-4147-A177-3AD203B41FA5}">
                      <a16:colId xmlns:a16="http://schemas.microsoft.com/office/drawing/2014/main" val="2019233850"/>
                    </a:ext>
                  </a:extLst>
                </a:gridCol>
                <a:gridCol w="1555469">
                  <a:extLst>
                    <a:ext uri="{9D8B030D-6E8A-4147-A177-3AD203B41FA5}">
                      <a16:colId xmlns:a16="http://schemas.microsoft.com/office/drawing/2014/main" val="2107768742"/>
                    </a:ext>
                  </a:extLst>
                </a:gridCol>
                <a:gridCol w="1555469">
                  <a:extLst>
                    <a:ext uri="{9D8B030D-6E8A-4147-A177-3AD203B41FA5}">
                      <a16:colId xmlns:a16="http://schemas.microsoft.com/office/drawing/2014/main" val="1034307819"/>
                    </a:ext>
                  </a:extLst>
                </a:gridCol>
                <a:gridCol w="157158">
                  <a:extLst>
                    <a:ext uri="{9D8B030D-6E8A-4147-A177-3AD203B41FA5}">
                      <a16:colId xmlns:a16="http://schemas.microsoft.com/office/drawing/2014/main" val="3072766216"/>
                    </a:ext>
                  </a:extLst>
                </a:gridCol>
              </a:tblGrid>
              <a:tr h="405563">
                <a:tc gridSpan="5">
                  <a:txBody>
                    <a:bodyPr/>
                    <a:lstStyle/>
                    <a:p>
                      <a:pPr marL="10922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de comparaison des fournisseurs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476916"/>
                  </a:ext>
                </a:extLst>
              </a:tr>
              <a:tr h="3335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Fournisseur 1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Fournisseur 2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Fournisseur 3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1494822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426506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0281740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des produits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9228285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des normes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336143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rebut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0179683"/>
                  </a:ext>
                </a:extLst>
              </a:tr>
              <a:tr h="3507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 la documentation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9067533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Livraison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2266037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délai de livraison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5028135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retard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9512393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1530186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de la prestation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677945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Prix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3904469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Facilité de contact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6859798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Réactivité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5090519"/>
                  </a:ext>
                </a:extLst>
              </a:tr>
              <a:tr h="2192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9220" algn="l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5046439"/>
                  </a:ext>
                </a:extLst>
              </a:tr>
              <a:tr h="350758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Notation : satisfaisant 4/4 ; acceptable 3/4 ; insatisfaisant 2/4 ; inacceptable 1/4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362589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BD5247E8-22E5-4E7A-A168-1BE6CB590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0803467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</a:t>
            </a:r>
            <a:r>
              <a:rPr lang="fr-FR" sz="3100" b="1" dirty="0"/>
              <a:t>Evaluer la performances des fournisseurs et sous-traitants</a:t>
            </a:r>
            <a:br>
              <a:rPr lang="fr-FR" sz="3200" b="1" dirty="0"/>
            </a:br>
            <a:r>
              <a:rPr lang="fr-FR" sz="3200" b="1" dirty="0"/>
              <a:t>1.3. Comparer les fournisseurs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59326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798</Words>
  <Application>Microsoft Office PowerPoint</Application>
  <PresentationFormat>Grand écran</PresentationFormat>
  <Paragraphs>149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Century Gothic</vt:lpstr>
      <vt:lpstr>ITC Century Std Book</vt:lpstr>
      <vt:lpstr>ITC Century Std Light</vt:lpstr>
      <vt:lpstr>Symbol</vt:lpstr>
      <vt:lpstr>Wingdings 3</vt:lpstr>
      <vt:lpstr>Ion</vt:lpstr>
      <vt:lpstr>1. Évaluer la performances des fournisseurs et sous-traitants</vt:lpstr>
      <vt:lpstr>1. Evaluer la performances des fournisseurs et sous-traitants 1.1. Critères de performance</vt:lpstr>
      <vt:lpstr>1. Evaluer la performances des fournisseurs et sous-traitants 1.1. Critères de performance</vt:lpstr>
      <vt:lpstr>1. Evaluer la performances des fournisseurs et sous-traitants 1.1. Critères de performance</vt:lpstr>
      <vt:lpstr>1. Evaluer la performances des fournisseurs et sous-traitants 1.1. Critères de performance</vt:lpstr>
      <vt:lpstr>1. Evaluer la performances des fournisseurs et sous-traitants 1.1. Critères de performance</vt:lpstr>
      <vt:lpstr>1. Evaluer la performances des fournisseurs et sous-traitants 1.2. Tableau de bord</vt:lpstr>
      <vt:lpstr>1. Evaluer la performances des fournisseurs et sous-traitants 1.3. Comparer les fournisseurs</vt:lpstr>
      <vt:lpstr>1. Evaluer la performances des fournisseurs et sous-traitants 1.3. Comparer les fournisseurs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2023-02-20T21:45:07Z</dcterms:modified>
</cp:coreProperties>
</file>