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1BE5FE-6A45-475B-9B8A-6610E1FADD2E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</dgm:pt>
    <dgm:pt modelId="{2A9879A0-DE91-4ED2-A956-FBE5F4711BE8}">
      <dgm:prSet phldrT="[Texte]" custT="1"/>
      <dgm:spPr/>
      <dgm:t>
        <a:bodyPr/>
        <a:lstStyle/>
        <a:p>
          <a:endParaRPr lang="fr-FR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Fournisseurs</a:t>
          </a:r>
          <a:endParaRPr lang="fr-FR" sz="12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B03D2F-80A5-475F-9A0B-069CEA88660A}" type="parTrans" cxnId="{B4268A65-5AC3-4C4A-91B3-F4398DC36B44}">
      <dgm:prSet/>
      <dgm:spPr/>
      <dgm:t>
        <a:bodyPr/>
        <a:lstStyle/>
        <a:p>
          <a:endParaRPr lang="fr-FR" sz="4400" b="1">
            <a:solidFill>
              <a:schemeClr val="bg1"/>
            </a:solidFill>
          </a:endParaRPr>
        </a:p>
      </dgm:t>
    </dgm:pt>
    <dgm:pt modelId="{F2C968DD-C8B9-4D52-B340-BF73449C14C9}" type="sibTrans" cxnId="{B4268A65-5AC3-4C4A-91B3-F4398DC36B44}">
      <dgm:prSet/>
      <dgm:spPr/>
      <dgm:t>
        <a:bodyPr/>
        <a:lstStyle/>
        <a:p>
          <a:endParaRPr lang="fr-FR" sz="4400" b="1">
            <a:solidFill>
              <a:schemeClr val="bg1"/>
            </a:solidFill>
          </a:endParaRPr>
        </a:p>
      </dgm:t>
    </dgm:pt>
    <dgm:pt modelId="{362FB51F-163D-4429-9875-975C76D4A9AD}">
      <dgm:prSet phldrT="[Texte]" custT="1"/>
      <dgm:spPr/>
      <dgm:t>
        <a:bodyPr/>
        <a:lstStyle/>
        <a:p>
          <a:endParaRPr lang="fr-FR" sz="1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Entreprise</a:t>
          </a:r>
        </a:p>
      </dgm:t>
    </dgm:pt>
    <dgm:pt modelId="{BA7F60DC-CA14-4B16-A5C7-73F758E68AE4}" type="parTrans" cxnId="{5F6244CD-D99B-43BE-BCB3-BD55C1C9017B}">
      <dgm:prSet/>
      <dgm:spPr/>
      <dgm:t>
        <a:bodyPr/>
        <a:lstStyle/>
        <a:p>
          <a:endParaRPr lang="fr-FR" sz="4400" b="1">
            <a:solidFill>
              <a:schemeClr val="bg1"/>
            </a:solidFill>
          </a:endParaRPr>
        </a:p>
      </dgm:t>
    </dgm:pt>
    <dgm:pt modelId="{711686E2-3185-431A-98D8-D19F1606C8F1}" type="sibTrans" cxnId="{5F6244CD-D99B-43BE-BCB3-BD55C1C9017B}">
      <dgm:prSet/>
      <dgm:spPr/>
      <dgm:t>
        <a:bodyPr/>
        <a:lstStyle/>
        <a:p>
          <a:endParaRPr lang="fr-FR" sz="4400" b="1">
            <a:solidFill>
              <a:schemeClr val="bg1"/>
            </a:solidFill>
          </a:endParaRPr>
        </a:p>
      </dgm:t>
    </dgm:pt>
    <dgm:pt modelId="{F8322897-178F-47B5-B064-BBB5A1EC5464}">
      <dgm:prSet phldrT="[Texte]" custT="1"/>
      <dgm:spPr/>
      <dgm:t>
        <a:bodyPr/>
        <a:lstStyle/>
        <a:p>
          <a:r>
            <a:rPr lang="fr-FR" sz="2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Clients</a:t>
          </a:r>
        </a:p>
      </dgm:t>
    </dgm:pt>
    <dgm:pt modelId="{03D91085-CCC2-4AEA-B898-009D7F5CAF6D}" type="parTrans" cxnId="{615CBE2A-A907-4000-8BF6-C4288457FA93}">
      <dgm:prSet/>
      <dgm:spPr/>
      <dgm:t>
        <a:bodyPr/>
        <a:lstStyle/>
        <a:p>
          <a:endParaRPr lang="fr-FR" sz="4400" b="1">
            <a:solidFill>
              <a:schemeClr val="bg1"/>
            </a:solidFill>
          </a:endParaRPr>
        </a:p>
      </dgm:t>
    </dgm:pt>
    <dgm:pt modelId="{10683078-DC0C-49DA-A942-FB4043639E5E}" type="sibTrans" cxnId="{615CBE2A-A907-4000-8BF6-C4288457FA93}">
      <dgm:prSet/>
      <dgm:spPr/>
      <dgm:t>
        <a:bodyPr/>
        <a:lstStyle/>
        <a:p>
          <a:endParaRPr lang="fr-FR" sz="4400" b="1">
            <a:solidFill>
              <a:schemeClr val="bg1"/>
            </a:solidFill>
          </a:endParaRPr>
        </a:p>
      </dgm:t>
    </dgm:pt>
    <dgm:pt modelId="{B2A8AEBC-961B-48D2-9F3A-881AB1612C9E}" type="pres">
      <dgm:prSet presAssocID="{D11BE5FE-6A45-475B-9B8A-6610E1FADD2E}" presName="Name0" presStyleCnt="0">
        <dgm:presLayoutVars>
          <dgm:chMax val="7"/>
          <dgm:resizeHandles val="exact"/>
        </dgm:presLayoutVars>
      </dgm:prSet>
      <dgm:spPr/>
    </dgm:pt>
    <dgm:pt modelId="{DAFCAF59-4C9A-486F-99C6-6F22FE1D6815}" type="pres">
      <dgm:prSet presAssocID="{D11BE5FE-6A45-475B-9B8A-6610E1FADD2E}" presName="comp1" presStyleCnt="0"/>
      <dgm:spPr/>
    </dgm:pt>
    <dgm:pt modelId="{051C8066-D066-404E-9929-CC5C8EBEF9D4}" type="pres">
      <dgm:prSet presAssocID="{D11BE5FE-6A45-475B-9B8A-6610E1FADD2E}" presName="circle1" presStyleLbl="node1" presStyleIdx="0" presStyleCnt="3" custLinFactNeighborX="-196" custLinFactNeighborY="391"/>
      <dgm:spPr/>
    </dgm:pt>
    <dgm:pt modelId="{5817E6A7-197F-4E87-82BC-4B0B76853E9A}" type="pres">
      <dgm:prSet presAssocID="{D11BE5FE-6A45-475B-9B8A-6610E1FADD2E}" presName="c1text" presStyleLbl="node1" presStyleIdx="0" presStyleCnt="3">
        <dgm:presLayoutVars>
          <dgm:bulletEnabled val="1"/>
        </dgm:presLayoutVars>
      </dgm:prSet>
      <dgm:spPr/>
    </dgm:pt>
    <dgm:pt modelId="{B9A4805F-2552-434F-8C83-0981697CF0EC}" type="pres">
      <dgm:prSet presAssocID="{D11BE5FE-6A45-475B-9B8A-6610E1FADD2E}" presName="comp2" presStyleCnt="0"/>
      <dgm:spPr/>
    </dgm:pt>
    <dgm:pt modelId="{63FC365F-8DA7-460C-9E1A-8DC69B33B1F6}" type="pres">
      <dgm:prSet presAssocID="{D11BE5FE-6A45-475B-9B8A-6610E1FADD2E}" presName="circle2" presStyleLbl="node1" presStyleIdx="1" presStyleCnt="3"/>
      <dgm:spPr/>
    </dgm:pt>
    <dgm:pt modelId="{C55A4B87-2787-456F-B1BE-9848E9AE628B}" type="pres">
      <dgm:prSet presAssocID="{D11BE5FE-6A45-475B-9B8A-6610E1FADD2E}" presName="c2text" presStyleLbl="node1" presStyleIdx="1" presStyleCnt="3">
        <dgm:presLayoutVars>
          <dgm:bulletEnabled val="1"/>
        </dgm:presLayoutVars>
      </dgm:prSet>
      <dgm:spPr/>
    </dgm:pt>
    <dgm:pt modelId="{09959783-B96F-4435-92F4-0239C035646D}" type="pres">
      <dgm:prSet presAssocID="{D11BE5FE-6A45-475B-9B8A-6610E1FADD2E}" presName="comp3" presStyleCnt="0"/>
      <dgm:spPr/>
    </dgm:pt>
    <dgm:pt modelId="{A9932599-D741-49EB-8342-ED272E74BFAB}" type="pres">
      <dgm:prSet presAssocID="{D11BE5FE-6A45-475B-9B8A-6610E1FADD2E}" presName="circle3" presStyleLbl="node1" presStyleIdx="2" presStyleCnt="3"/>
      <dgm:spPr/>
    </dgm:pt>
    <dgm:pt modelId="{7A702261-BA86-4602-B285-F38DC8E83A45}" type="pres">
      <dgm:prSet presAssocID="{D11BE5FE-6A45-475B-9B8A-6610E1FADD2E}" presName="c3text" presStyleLbl="node1" presStyleIdx="2" presStyleCnt="3">
        <dgm:presLayoutVars>
          <dgm:bulletEnabled val="1"/>
        </dgm:presLayoutVars>
      </dgm:prSet>
      <dgm:spPr/>
    </dgm:pt>
  </dgm:ptLst>
  <dgm:cxnLst>
    <dgm:cxn modelId="{73715209-6D64-4EB1-B380-68FDCECA3F92}" type="presOf" srcId="{F8322897-178F-47B5-B064-BBB5A1EC5464}" destId="{7A702261-BA86-4602-B285-F38DC8E83A45}" srcOrd="1" destOrd="0" presId="urn:microsoft.com/office/officeart/2005/8/layout/venn2"/>
    <dgm:cxn modelId="{A048C312-BE6B-4DCF-96B1-1C949CFE54E8}" type="presOf" srcId="{D11BE5FE-6A45-475B-9B8A-6610E1FADD2E}" destId="{B2A8AEBC-961B-48D2-9F3A-881AB1612C9E}" srcOrd="0" destOrd="0" presId="urn:microsoft.com/office/officeart/2005/8/layout/venn2"/>
    <dgm:cxn modelId="{615CBE2A-A907-4000-8BF6-C4288457FA93}" srcId="{D11BE5FE-6A45-475B-9B8A-6610E1FADD2E}" destId="{F8322897-178F-47B5-B064-BBB5A1EC5464}" srcOrd="2" destOrd="0" parTransId="{03D91085-CCC2-4AEA-B898-009D7F5CAF6D}" sibTransId="{10683078-DC0C-49DA-A942-FB4043639E5E}"/>
    <dgm:cxn modelId="{3FE7075B-D5FD-4853-A0A4-0600360B2931}" type="presOf" srcId="{F8322897-178F-47B5-B064-BBB5A1EC5464}" destId="{A9932599-D741-49EB-8342-ED272E74BFAB}" srcOrd="0" destOrd="0" presId="urn:microsoft.com/office/officeart/2005/8/layout/venn2"/>
    <dgm:cxn modelId="{B4268A65-5AC3-4C4A-91B3-F4398DC36B44}" srcId="{D11BE5FE-6A45-475B-9B8A-6610E1FADD2E}" destId="{2A9879A0-DE91-4ED2-A956-FBE5F4711BE8}" srcOrd="0" destOrd="0" parTransId="{0AB03D2F-80A5-475F-9A0B-069CEA88660A}" sibTransId="{F2C968DD-C8B9-4D52-B340-BF73449C14C9}"/>
    <dgm:cxn modelId="{F3B41F7B-4D0C-4A9B-B6D6-59CA5969A4AF}" type="presOf" srcId="{2A9879A0-DE91-4ED2-A956-FBE5F4711BE8}" destId="{051C8066-D066-404E-9929-CC5C8EBEF9D4}" srcOrd="0" destOrd="0" presId="urn:microsoft.com/office/officeart/2005/8/layout/venn2"/>
    <dgm:cxn modelId="{5F6244CD-D99B-43BE-BCB3-BD55C1C9017B}" srcId="{D11BE5FE-6A45-475B-9B8A-6610E1FADD2E}" destId="{362FB51F-163D-4429-9875-975C76D4A9AD}" srcOrd="1" destOrd="0" parTransId="{BA7F60DC-CA14-4B16-A5C7-73F758E68AE4}" sibTransId="{711686E2-3185-431A-98D8-D19F1606C8F1}"/>
    <dgm:cxn modelId="{929555D4-E749-4302-92F5-0BC30761EAFB}" type="presOf" srcId="{362FB51F-163D-4429-9875-975C76D4A9AD}" destId="{C55A4B87-2787-456F-B1BE-9848E9AE628B}" srcOrd="1" destOrd="0" presId="urn:microsoft.com/office/officeart/2005/8/layout/venn2"/>
    <dgm:cxn modelId="{28B51CD8-E835-457C-85DC-837416EC7DA2}" type="presOf" srcId="{2A9879A0-DE91-4ED2-A956-FBE5F4711BE8}" destId="{5817E6A7-197F-4E87-82BC-4B0B76853E9A}" srcOrd="1" destOrd="0" presId="urn:microsoft.com/office/officeart/2005/8/layout/venn2"/>
    <dgm:cxn modelId="{C4E058FF-9766-4A04-83CD-A9B64E137760}" type="presOf" srcId="{362FB51F-163D-4429-9875-975C76D4A9AD}" destId="{63FC365F-8DA7-460C-9E1A-8DC69B33B1F6}" srcOrd="0" destOrd="0" presId="urn:microsoft.com/office/officeart/2005/8/layout/venn2"/>
    <dgm:cxn modelId="{AFBA6DEC-9A6A-43A9-AA7D-E71F3613756D}" type="presParOf" srcId="{B2A8AEBC-961B-48D2-9F3A-881AB1612C9E}" destId="{DAFCAF59-4C9A-486F-99C6-6F22FE1D6815}" srcOrd="0" destOrd="0" presId="urn:microsoft.com/office/officeart/2005/8/layout/venn2"/>
    <dgm:cxn modelId="{3CCAAC6B-624A-43B9-AFB7-13763A2D8F6F}" type="presParOf" srcId="{DAFCAF59-4C9A-486F-99C6-6F22FE1D6815}" destId="{051C8066-D066-404E-9929-CC5C8EBEF9D4}" srcOrd="0" destOrd="0" presId="urn:microsoft.com/office/officeart/2005/8/layout/venn2"/>
    <dgm:cxn modelId="{98D411E3-1F38-439B-B31A-3393B2C3AB3A}" type="presParOf" srcId="{DAFCAF59-4C9A-486F-99C6-6F22FE1D6815}" destId="{5817E6A7-197F-4E87-82BC-4B0B76853E9A}" srcOrd="1" destOrd="0" presId="urn:microsoft.com/office/officeart/2005/8/layout/venn2"/>
    <dgm:cxn modelId="{08524BA2-B33C-4291-B9D4-326DD8CF7B86}" type="presParOf" srcId="{B2A8AEBC-961B-48D2-9F3A-881AB1612C9E}" destId="{B9A4805F-2552-434F-8C83-0981697CF0EC}" srcOrd="1" destOrd="0" presId="urn:microsoft.com/office/officeart/2005/8/layout/venn2"/>
    <dgm:cxn modelId="{9D3137F3-1EF7-49DB-9970-6E9BE9DB5932}" type="presParOf" srcId="{B9A4805F-2552-434F-8C83-0981697CF0EC}" destId="{63FC365F-8DA7-460C-9E1A-8DC69B33B1F6}" srcOrd="0" destOrd="0" presId="urn:microsoft.com/office/officeart/2005/8/layout/venn2"/>
    <dgm:cxn modelId="{8A397246-A079-433E-87EE-8D1F0022A91B}" type="presParOf" srcId="{B9A4805F-2552-434F-8C83-0981697CF0EC}" destId="{C55A4B87-2787-456F-B1BE-9848E9AE628B}" srcOrd="1" destOrd="0" presId="urn:microsoft.com/office/officeart/2005/8/layout/venn2"/>
    <dgm:cxn modelId="{5402F1D9-DAB2-495F-B9DE-DE4DCDAB5C68}" type="presParOf" srcId="{B2A8AEBC-961B-48D2-9F3A-881AB1612C9E}" destId="{09959783-B96F-4435-92F4-0239C035646D}" srcOrd="2" destOrd="0" presId="urn:microsoft.com/office/officeart/2005/8/layout/venn2"/>
    <dgm:cxn modelId="{18E5219C-7CE4-4F9D-B56D-228BDC1E56E4}" type="presParOf" srcId="{09959783-B96F-4435-92F4-0239C035646D}" destId="{A9932599-D741-49EB-8342-ED272E74BFAB}" srcOrd="0" destOrd="0" presId="urn:microsoft.com/office/officeart/2005/8/layout/venn2"/>
    <dgm:cxn modelId="{3DB53F27-3EFE-488E-BE0A-D1B7370FD7BD}" type="presParOf" srcId="{09959783-B96F-4435-92F4-0239C035646D}" destId="{7A702261-BA86-4602-B285-F38DC8E83A4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C8066-D066-404E-9929-CC5C8EBEF9D4}">
      <dsp:nvSpPr>
        <dsp:cNvPr id="0" name=""/>
        <dsp:cNvSpPr/>
      </dsp:nvSpPr>
      <dsp:spPr>
        <a:xfrm>
          <a:off x="0" y="51590"/>
          <a:ext cx="4327207" cy="43272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Fournisseurs</a:t>
          </a:r>
          <a:endParaRPr lang="fr-FR" sz="1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7424" y="267951"/>
        <a:ext cx="1512358" cy="649081"/>
      </dsp:txXfrm>
    </dsp:sp>
    <dsp:sp modelId="{63FC365F-8DA7-460C-9E1A-8DC69B33B1F6}">
      <dsp:nvSpPr>
        <dsp:cNvPr id="0" name=""/>
        <dsp:cNvSpPr/>
      </dsp:nvSpPr>
      <dsp:spPr>
        <a:xfrm>
          <a:off x="540900" y="1116473"/>
          <a:ext cx="3245405" cy="3245405"/>
        </a:xfrm>
        <a:prstGeom prst="ellipse">
          <a:avLst/>
        </a:prstGeom>
        <a:solidFill>
          <a:schemeClr val="accent3">
            <a:hueOff val="7027344"/>
            <a:satOff val="10988"/>
            <a:lumOff val="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Entreprise</a:t>
          </a:r>
        </a:p>
      </dsp:txBody>
      <dsp:txXfrm>
        <a:off x="1407424" y="1319311"/>
        <a:ext cx="1512358" cy="608513"/>
      </dsp:txXfrm>
    </dsp:sp>
    <dsp:sp modelId="{A9932599-D741-49EB-8342-ED272E74BFAB}">
      <dsp:nvSpPr>
        <dsp:cNvPr id="0" name=""/>
        <dsp:cNvSpPr/>
      </dsp:nvSpPr>
      <dsp:spPr>
        <a:xfrm>
          <a:off x="1081801" y="2198275"/>
          <a:ext cx="2163603" cy="2163603"/>
        </a:xfrm>
        <a:prstGeom prst="ellipse">
          <a:avLst/>
        </a:prstGeom>
        <a:solidFill>
          <a:schemeClr val="accent3">
            <a:hueOff val="14054688"/>
            <a:satOff val="21976"/>
            <a:lumOff val="94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Clients</a:t>
          </a:r>
        </a:p>
      </dsp:txBody>
      <dsp:txXfrm>
        <a:off x="1398654" y="2739175"/>
        <a:ext cx="1529898" cy="1081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9846733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</a:t>
            </a:r>
            <a:r>
              <a:rPr lang="fr-FR" sz="3200" b="1"/>
              <a:t>14 </a:t>
            </a:r>
            <a:r>
              <a:rPr lang="fr-FR" sz="3200" b="1" dirty="0"/>
              <a:t>- Évaluer les fournisseurs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583093" y="966056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220134" y="1744133"/>
            <a:ext cx="658706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rester concurrentielle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l’entreprise doit constamment améliorer ses produits, son efficacité et sa productivité. </a:t>
            </a:r>
          </a:p>
          <a:p>
            <a:pPr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ce cadre, l’entreprise n’est pas seule, elle travaille avec des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fournisseurs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qui contribuent à sa performance. </a:t>
            </a:r>
          </a:p>
          <a:p>
            <a:pPr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Pour cette raison, ils doivent devenir des partenaires dont les qualités doivent être évaluées. 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699999341"/>
              </p:ext>
            </p:extLst>
          </p:nvPr>
        </p:nvGraphicFramePr>
        <p:xfrm>
          <a:off x="7179733" y="1232640"/>
          <a:ext cx="4327207" cy="439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235</TotalTime>
  <Words>64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Chap. 14 - Évaluer les fournisseurs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2023-02-20T21:42:02Z</dcterms:modified>
</cp:coreProperties>
</file>