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39C2B-37DF-4541-ACE3-43C09A8EFD5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A63FCB-95A9-445D-B57B-6447A95DDB16}">
      <dgm:prSet phldrT="[Texte]" custT="1"/>
      <dgm:spPr/>
      <dgm:t>
        <a:bodyPr/>
        <a:lstStyle/>
        <a:p>
          <a:r>
            <a: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Présentation</a:t>
          </a:r>
          <a:endParaRPr lang="fr-FR" sz="2800" b="1" dirty="0">
            <a:solidFill>
              <a:schemeClr val="bg1"/>
            </a:solidFill>
          </a:endParaRPr>
        </a:p>
      </dgm:t>
    </dgm:pt>
    <dgm:pt modelId="{132A394E-371F-41CF-992C-81C691029BC3}" type="parTrans" cxnId="{829A98D8-A35D-471A-9289-26B5D605B450}">
      <dgm:prSet/>
      <dgm:spPr/>
      <dgm:t>
        <a:bodyPr/>
        <a:lstStyle/>
        <a:p>
          <a:endParaRPr lang="fr-FR"/>
        </a:p>
      </dgm:t>
    </dgm:pt>
    <dgm:pt modelId="{E2139D9F-708B-47C3-BE60-2F4A393C7D1B}" type="sibTrans" cxnId="{829A98D8-A35D-471A-9289-26B5D605B450}">
      <dgm:prSet/>
      <dgm:spPr/>
      <dgm:t>
        <a:bodyPr/>
        <a:lstStyle/>
        <a:p>
          <a:endParaRPr lang="fr-FR"/>
        </a:p>
      </dgm:t>
    </dgm:pt>
    <dgm:pt modelId="{CDE386C5-2287-40F9-9DBD-7207534F8ADD}">
      <dgm:prSet custT="1"/>
      <dgm:spPr/>
      <dgm:t>
        <a:bodyPr/>
        <a:lstStyle/>
        <a:p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tableau</a:t>
          </a:r>
          <a:r>
            <a: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qui liste les factures à payer avec les échéances</a:t>
          </a:r>
        </a:p>
      </dgm:t>
    </dgm:pt>
    <dgm:pt modelId="{3F7E494F-5DFD-4741-83E5-67211791CC4F}" type="parTrans" cxnId="{46EB3267-3269-401A-B451-6B04D2E02503}">
      <dgm:prSet/>
      <dgm:spPr/>
      <dgm:t>
        <a:bodyPr/>
        <a:lstStyle/>
        <a:p>
          <a:endParaRPr lang="fr-FR"/>
        </a:p>
      </dgm:t>
    </dgm:pt>
    <dgm:pt modelId="{921DE115-F9F0-4D79-B83D-68FBD511A1C4}" type="sibTrans" cxnId="{46EB3267-3269-401A-B451-6B04D2E02503}">
      <dgm:prSet/>
      <dgm:spPr/>
      <dgm:t>
        <a:bodyPr/>
        <a:lstStyle/>
        <a:p>
          <a:endParaRPr lang="fr-FR"/>
        </a:p>
      </dgm:t>
    </dgm:pt>
    <dgm:pt modelId="{797A052B-CA18-418F-AABB-60837743627A}">
      <dgm:prSet custT="1"/>
      <dgm:spPr/>
      <dgm:t>
        <a:bodyPr/>
        <a:lstStyle/>
        <a:p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r>
            <a: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qui liste les factures en positionnant les sommes dans les colonnes de dates</a:t>
          </a:r>
        </a:p>
      </dgm:t>
    </dgm:pt>
    <dgm:pt modelId="{6F933331-4B03-42D8-AA2D-262F35C7BDA6}" type="parTrans" cxnId="{7F095DEA-AE13-4442-99B5-82520A80DF80}">
      <dgm:prSet/>
      <dgm:spPr/>
      <dgm:t>
        <a:bodyPr/>
        <a:lstStyle/>
        <a:p>
          <a:endParaRPr lang="fr-FR"/>
        </a:p>
      </dgm:t>
    </dgm:pt>
    <dgm:pt modelId="{237C7C64-91A4-4136-87F0-9B28F0FF63F1}" type="sibTrans" cxnId="{7F095DEA-AE13-4442-99B5-82520A80DF80}">
      <dgm:prSet/>
      <dgm:spPr/>
      <dgm:t>
        <a:bodyPr/>
        <a:lstStyle/>
        <a:p>
          <a:endParaRPr lang="fr-FR"/>
        </a:p>
      </dgm:t>
    </dgm:pt>
    <dgm:pt modelId="{BA13B969-9102-421E-8B47-933C50115532}">
      <dgm:prSet custT="1"/>
      <dgm:spPr/>
      <dgm:t>
        <a:bodyPr/>
        <a:lstStyle/>
        <a:p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une </a:t>
          </a:r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base de données </a:t>
          </a:r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qui enregistre chaque facture et son échéance</a:t>
          </a:r>
        </a:p>
      </dgm:t>
    </dgm:pt>
    <dgm:pt modelId="{4D7E1C5F-D274-4AB6-AC2F-761925861283}" type="parTrans" cxnId="{E4CCFC4B-A6E4-481D-B07E-2FD51C51A85B}">
      <dgm:prSet/>
      <dgm:spPr/>
      <dgm:t>
        <a:bodyPr/>
        <a:lstStyle/>
        <a:p>
          <a:endParaRPr lang="fr-FR"/>
        </a:p>
      </dgm:t>
    </dgm:pt>
    <dgm:pt modelId="{26E1D248-677C-44D5-83F5-102494D09B41}" type="sibTrans" cxnId="{E4CCFC4B-A6E4-481D-B07E-2FD51C51A85B}">
      <dgm:prSet/>
      <dgm:spPr/>
      <dgm:t>
        <a:bodyPr/>
        <a:lstStyle/>
        <a:p>
          <a:endParaRPr lang="fr-FR"/>
        </a:p>
      </dgm:t>
    </dgm:pt>
    <dgm:pt modelId="{AA4CD527-626B-421A-B439-A2EDC6E9687B}" type="pres">
      <dgm:prSet presAssocID="{8C739C2B-37DF-4541-ACE3-43C09A8EFD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5CE5FB-5B79-4690-99C2-178B15D307CA}" type="pres">
      <dgm:prSet presAssocID="{6EA63FCB-95A9-445D-B57B-6447A95DDB16}" presName="root1" presStyleCnt="0"/>
      <dgm:spPr/>
    </dgm:pt>
    <dgm:pt modelId="{E3ABE3EA-1340-47A0-B1B3-E96160EE9C44}" type="pres">
      <dgm:prSet presAssocID="{6EA63FCB-95A9-445D-B57B-6447A95DDB16}" presName="LevelOneTextNode" presStyleLbl="node0" presStyleIdx="0" presStyleCnt="1" custScaleX="112081" custScaleY="74662">
        <dgm:presLayoutVars>
          <dgm:chPref val="3"/>
        </dgm:presLayoutVars>
      </dgm:prSet>
      <dgm:spPr/>
    </dgm:pt>
    <dgm:pt modelId="{87F14D8D-E143-48CF-A40C-84185510333F}" type="pres">
      <dgm:prSet presAssocID="{6EA63FCB-95A9-445D-B57B-6447A95DDB16}" presName="level2hierChild" presStyleCnt="0"/>
      <dgm:spPr/>
    </dgm:pt>
    <dgm:pt modelId="{1F53A1F7-3B37-43F9-9859-B16365B21928}" type="pres">
      <dgm:prSet presAssocID="{3F7E494F-5DFD-4741-83E5-67211791CC4F}" presName="conn2-1" presStyleLbl="parChTrans1D2" presStyleIdx="0" presStyleCnt="3"/>
      <dgm:spPr/>
    </dgm:pt>
    <dgm:pt modelId="{A7FDFD90-7D9C-452F-BBF1-41CB037523E8}" type="pres">
      <dgm:prSet presAssocID="{3F7E494F-5DFD-4741-83E5-67211791CC4F}" presName="connTx" presStyleLbl="parChTrans1D2" presStyleIdx="0" presStyleCnt="3"/>
      <dgm:spPr/>
    </dgm:pt>
    <dgm:pt modelId="{69203E4C-65F8-485B-8BD2-3BD50DF08ADD}" type="pres">
      <dgm:prSet presAssocID="{CDE386C5-2287-40F9-9DBD-7207534F8ADD}" presName="root2" presStyleCnt="0"/>
      <dgm:spPr/>
    </dgm:pt>
    <dgm:pt modelId="{74B4805B-2141-4988-B768-531736442F49}" type="pres">
      <dgm:prSet presAssocID="{CDE386C5-2287-40F9-9DBD-7207534F8ADD}" presName="LevelTwoTextNode" presStyleLbl="node2" presStyleIdx="0" presStyleCnt="3" custScaleX="339111">
        <dgm:presLayoutVars>
          <dgm:chPref val="3"/>
        </dgm:presLayoutVars>
      </dgm:prSet>
      <dgm:spPr/>
    </dgm:pt>
    <dgm:pt modelId="{3D977915-27C9-4EBC-875D-EBEFAF85499F}" type="pres">
      <dgm:prSet presAssocID="{CDE386C5-2287-40F9-9DBD-7207534F8ADD}" presName="level3hierChild" presStyleCnt="0"/>
      <dgm:spPr/>
    </dgm:pt>
    <dgm:pt modelId="{4637E36F-0324-4468-AFF8-DBD3F4A12CBA}" type="pres">
      <dgm:prSet presAssocID="{6F933331-4B03-42D8-AA2D-262F35C7BDA6}" presName="conn2-1" presStyleLbl="parChTrans1D2" presStyleIdx="1" presStyleCnt="3"/>
      <dgm:spPr/>
    </dgm:pt>
    <dgm:pt modelId="{9337BCC0-5A4D-4490-97BD-8F8F15E58753}" type="pres">
      <dgm:prSet presAssocID="{6F933331-4B03-42D8-AA2D-262F35C7BDA6}" presName="connTx" presStyleLbl="parChTrans1D2" presStyleIdx="1" presStyleCnt="3"/>
      <dgm:spPr/>
    </dgm:pt>
    <dgm:pt modelId="{FF13DFE4-5BA9-40C2-A46C-9F73AFDE2602}" type="pres">
      <dgm:prSet presAssocID="{797A052B-CA18-418F-AABB-60837743627A}" presName="root2" presStyleCnt="0"/>
      <dgm:spPr/>
    </dgm:pt>
    <dgm:pt modelId="{2F8040CD-DC10-421F-BD42-79A5F8807A97}" type="pres">
      <dgm:prSet presAssocID="{797A052B-CA18-418F-AABB-60837743627A}" presName="LevelTwoTextNode" presStyleLbl="node2" presStyleIdx="1" presStyleCnt="3" custScaleX="339111">
        <dgm:presLayoutVars>
          <dgm:chPref val="3"/>
        </dgm:presLayoutVars>
      </dgm:prSet>
      <dgm:spPr/>
    </dgm:pt>
    <dgm:pt modelId="{EA40ACB7-7A93-43B0-B3E2-AB07322D30F9}" type="pres">
      <dgm:prSet presAssocID="{797A052B-CA18-418F-AABB-60837743627A}" presName="level3hierChild" presStyleCnt="0"/>
      <dgm:spPr/>
    </dgm:pt>
    <dgm:pt modelId="{FD1F8597-54B4-49E5-A002-548DE785BD7D}" type="pres">
      <dgm:prSet presAssocID="{4D7E1C5F-D274-4AB6-AC2F-761925861283}" presName="conn2-1" presStyleLbl="parChTrans1D2" presStyleIdx="2" presStyleCnt="3"/>
      <dgm:spPr/>
    </dgm:pt>
    <dgm:pt modelId="{1E17AA07-AE6E-4A28-A49D-CCA1E66DFAA8}" type="pres">
      <dgm:prSet presAssocID="{4D7E1C5F-D274-4AB6-AC2F-761925861283}" presName="connTx" presStyleLbl="parChTrans1D2" presStyleIdx="2" presStyleCnt="3"/>
      <dgm:spPr/>
    </dgm:pt>
    <dgm:pt modelId="{8431C324-1F64-4C4C-9B9D-C6C099D2C3F7}" type="pres">
      <dgm:prSet presAssocID="{BA13B969-9102-421E-8B47-933C50115532}" presName="root2" presStyleCnt="0"/>
      <dgm:spPr/>
    </dgm:pt>
    <dgm:pt modelId="{B7F9E727-7B06-45E7-93AB-7EB8D94DB6B8}" type="pres">
      <dgm:prSet presAssocID="{BA13B969-9102-421E-8B47-933C50115532}" presName="LevelTwoTextNode" presStyleLbl="node2" presStyleIdx="2" presStyleCnt="3" custScaleX="339111">
        <dgm:presLayoutVars>
          <dgm:chPref val="3"/>
        </dgm:presLayoutVars>
      </dgm:prSet>
      <dgm:spPr/>
    </dgm:pt>
    <dgm:pt modelId="{4E6C2067-6C86-4781-8E16-718EE966C914}" type="pres">
      <dgm:prSet presAssocID="{BA13B969-9102-421E-8B47-933C50115532}" presName="level3hierChild" presStyleCnt="0"/>
      <dgm:spPr/>
    </dgm:pt>
  </dgm:ptLst>
  <dgm:cxnLst>
    <dgm:cxn modelId="{44D86528-671D-4CFD-9288-EB6537D760CB}" type="presOf" srcId="{BA13B969-9102-421E-8B47-933C50115532}" destId="{B7F9E727-7B06-45E7-93AB-7EB8D94DB6B8}" srcOrd="0" destOrd="0" presId="urn:microsoft.com/office/officeart/2005/8/layout/hierarchy2"/>
    <dgm:cxn modelId="{33E3CF36-6F8F-461F-A496-948774BE3D4D}" type="presOf" srcId="{6EA63FCB-95A9-445D-B57B-6447A95DDB16}" destId="{E3ABE3EA-1340-47A0-B1B3-E96160EE9C44}" srcOrd="0" destOrd="0" presId="urn:microsoft.com/office/officeart/2005/8/layout/hierarchy2"/>
    <dgm:cxn modelId="{D0ED1438-0641-4F81-AFF6-D881DBCABDD6}" type="presOf" srcId="{3F7E494F-5DFD-4741-83E5-67211791CC4F}" destId="{A7FDFD90-7D9C-452F-BBF1-41CB037523E8}" srcOrd="1" destOrd="0" presId="urn:microsoft.com/office/officeart/2005/8/layout/hierarchy2"/>
    <dgm:cxn modelId="{2DACB85E-59CD-4F31-BD72-5BB9FBC59FA1}" type="presOf" srcId="{CDE386C5-2287-40F9-9DBD-7207534F8ADD}" destId="{74B4805B-2141-4988-B768-531736442F49}" srcOrd="0" destOrd="0" presId="urn:microsoft.com/office/officeart/2005/8/layout/hierarchy2"/>
    <dgm:cxn modelId="{46EB3267-3269-401A-B451-6B04D2E02503}" srcId="{6EA63FCB-95A9-445D-B57B-6447A95DDB16}" destId="{CDE386C5-2287-40F9-9DBD-7207534F8ADD}" srcOrd="0" destOrd="0" parTransId="{3F7E494F-5DFD-4741-83E5-67211791CC4F}" sibTransId="{921DE115-F9F0-4D79-B83D-68FBD511A1C4}"/>
    <dgm:cxn modelId="{E4CCFC4B-A6E4-481D-B07E-2FD51C51A85B}" srcId="{6EA63FCB-95A9-445D-B57B-6447A95DDB16}" destId="{BA13B969-9102-421E-8B47-933C50115532}" srcOrd="2" destOrd="0" parTransId="{4D7E1C5F-D274-4AB6-AC2F-761925861283}" sibTransId="{26E1D248-677C-44D5-83F5-102494D09B41}"/>
    <dgm:cxn modelId="{CC50BD73-BB05-4592-B4A7-2072ACCF47E0}" type="presOf" srcId="{4D7E1C5F-D274-4AB6-AC2F-761925861283}" destId="{FD1F8597-54B4-49E5-A002-548DE785BD7D}" srcOrd="0" destOrd="0" presId="urn:microsoft.com/office/officeart/2005/8/layout/hierarchy2"/>
    <dgm:cxn modelId="{5CB3528A-B8BE-4421-8251-639359DF6563}" type="presOf" srcId="{797A052B-CA18-418F-AABB-60837743627A}" destId="{2F8040CD-DC10-421F-BD42-79A5F8807A97}" srcOrd="0" destOrd="0" presId="urn:microsoft.com/office/officeart/2005/8/layout/hierarchy2"/>
    <dgm:cxn modelId="{9FA6A68A-9F03-44F8-B7F9-7BC39B181E9B}" type="presOf" srcId="{6F933331-4B03-42D8-AA2D-262F35C7BDA6}" destId="{4637E36F-0324-4468-AFF8-DBD3F4A12CBA}" srcOrd="0" destOrd="0" presId="urn:microsoft.com/office/officeart/2005/8/layout/hierarchy2"/>
    <dgm:cxn modelId="{6A4C6A98-138E-4886-9C5E-A6844F433B40}" type="presOf" srcId="{8C739C2B-37DF-4541-ACE3-43C09A8EFD56}" destId="{AA4CD527-626B-421A-B439-A2EDC6E9687B}" srcOrd="0" destOrd="0" presId="urn:microsoft.com/office/officeart/2005/8/layout/hierarchy2"/>
    <dgm:cxn modelId="{2A3D1F99-E8B9-4B3E-AAC2-80DC0C159CE9}" type="presOf" srcId="{4D7E1C5F-D274-4AB6-AC2F-761925861283}" destId="{1E17AA07-AE6E-4A28-A49D-CCA1E66DFAA8}" srcOrd="1" destOrd="0" presId="urn:microsoft.com/office/officeart/2005/8/layout/hierarchy2"/>
    <dgm:cxn modelId="{D8778EAA-EC53-428A-A154-177A9FF31D15}" type="presOf" srcId="{3F7E494F-5DFD-4741-83E5-67211791CC4F}" destId="{1F53A1F7-3B37-43F9-9859-B16365B21928}" srcOrd="0" destOrd="0" presId="urn:microsoft.com/office/officeart/2005/8/layout/hierarchy2"/>
    <dgm:cxn modelId="{566F55BD-8575-4344-AACB-E340C955B15F}" type="presOf" srcId="{6F933331-4B03-42D8-AA2D-262F35C7BDA6}" destId="{9337BCC0-5A4D-4490-97BD-8F8F15E58753}" srcOrd="1" destOrd="0" presId="urn:microsoft.com/office/officeart/2005/8/layout/hierarchy2"/>
    <dgm:cxn modelId="{829A98D8-A35D-471A-9289-26B5D605B450}" srcId="{8C739C2B-37DF-4541-ACE3-43C09A8EFD56}" destId="{6EA63FCB-95A9-445D-B57B-6447A95DDB16}" srcOrd="0" destOrd="0" parTransId="{132A394E-371F-41CF-992C-81C691029BC3}" sibTransId="{E2139D9F-708B-47C3-BE60-2F4A393C7D1B}"/>
    <dgm:cxn modelId="{7F095DEA-AE13-4442-99B5-82520A80DF80}" srcId="{6EA63FCB-95A9-445D-B57B-6447A95DDB16}" destId="{797A052B-CA18-418F-AABB-60837743627A}" srcOrd="1" destOrd="0" parTransId="{6F933331-4B03-42D8-AA2D-262F35C7BDA6}" sibTransId="{237C7C64-91A4-4136-87F0-9B28F0FF63F1}"/>
    <dgm:cxn modelId="{FE4ECF44-2599-4979-A372-BA7273BDD17B}" type="presParOf" srcId="{AA4CD527-626B-421A-B439-A2EDC6E9687B}" destId="{6C5CE5FB-5B79-4690-99C2-178B15D307CA}" srcOrd="0" destOrd="0" presId="urn:microsoft.com/office/officeart/2005/8/layout/hierarchy2"/>
    <dgm:cxn modelId="{39B8A9AC-4877-4C1E-A984-F3DB77A5CD0B}" type="presParOf" srcId="{6C5CE5FB-5B79-4690-99C2-178B15D307CA}" destId="{E3ABE3EA-1340-47A0-B1B3-E96160EE9C44}" srcOrd="0" destOrd="0" presId="urn:microsoft.com/office/officeart/2005/8/layout/hierarchy2"/>
    <dgm:cxn modelId="{5AD5CF41-B199-4971-ABA3-1A20A3DE9FDB}" type="presParOf" srcId="{6C5CE5FB-5B79-4690-99C2-178B15D307CA}" destId="{87F14D8D-E143-48CF-A40C-84185510333F}" srcOrd="1" destOrd="0" presId="urn:microsoft.com/office/officeart/2005/8/layout/hierarchy2"/>
    <dgm:cxn modelId="{83FA9BB6-E67F-4FAD-94E6-A4BBC36DD8E2}" type="presParOf" srcId="{87F14D8D-E143-48CF-A40C-84185510333F}" destId="{1F53A1F7-3B37-43F9-9859-B16365B21928}" srcOrd="0" destOrd="0" presId="urn:microsoft.com/office/officeart/2005/8/layout/hierarchy2"/>
    <dgm:cxn modelId="{2EEE0374-E9E9-4F1D-BBEA-A9FD4351B599}" type="presParOf" srcId="{1F53A1F7-3B37-43F9-9859-B16365B21928}" destId="{A7FDFD90-7D9C-452F-BBF1-41CB037523E8}" srcOrd="0" destOrd="0" presId="urn:microsoft.com/office/officeart/2005/8/layout/hierarchy2"/>
    <dgm:cxn modelId="{F35D3D40-3150-47E0-B13C-D03CEEFE5F7A}" type="presParOf" srcId="{87F14D8D-E143-48CF-A40C-84185510333F}" destId="{69203E4C-65F8-485B-8BD2-3BD50DF08ADD}" srcOrd="1" destOrd="0" presId="urn:microsoft.com/office/officeart/2005/8/layout/hierarchy2"/>
    <dgm:cxn modelId="{00E70C9C-3141-45D2-9771-07AABD0DFB8A}" type="presParOf" srcId="{69203E4C-65F8-485B-8BD2-3BD50DF08ADD}" destId="{74B4805B-2141-4988-B768-531736442F49}" srcOrd="0" destOrd="0" presId="urn:microsoft.com/office/officeart/2005/8/layout/hierarchy2"/>
    <dgm:cxn modelId="{0CD0A6FD-1F4C-418A-9855-6E99647CF181}" type="presParOf" srcId="{69203E4C-65F8-485B-8BD2-3BD50DF08ADD}" destId="{3D977915-27C9-4EBC-875D-EBEFAF85499F}" srcOrd="1" destOrd="0" presId="urn:microsoft.com/office/officeart/2005/8/layout/hierarchy2"/>
    <dgm:cxn modelId="{E479A6C5-F31F-4EA0-AF54-83F0ABB87FB1}" type="presParOf" srcId="{87F14D8D-E143-48CF-A40C-84185510333F}" destId="{4637E36F-0324-4468-AFF8-DBD3F4A12CBA}" srcOrd="2" destOrd="0" presId="urn:microsoft.com/office/officeart/2005/8/layout/hierarchy2"/>
    <dgm:cxn modelId="{405208BB-0841-4215-AD78-ECF25F9EEE8D}" type="presParOf" srcId="{4637E36F-0324-4468-AFF8-DBD3F4A12CBA}" destId="{9337BCC0-5A4D-4490-97BD-8F8F15E58753}" srcOrd="0" destOrd="0" presId="urn:microsoft.com/office/officeart/2005/8/layout/hierarchy2"/>
    <dgm:cxn modelId="{A7CC87C6-61D7-4DC0-8C92-BFB1172E8ECD}" type="presParOf" srcId="{87F14D8D-E143-48CF-A40C-84185510333F}" destId="{FF13DFE4-5BA9-40C2-A46C-9F73AFDE2602}" srcOrd="3" destOrd="0" presId="urn:microsoft.com/office/officeart/2005/8/layout/hierarchy2"/>
    <dgm:cxn modelId="{DA19A66A-A23A-43D0-9002-BE073C061C4B}" type="presParOf" srcId="{FF13DFE4-5BA9-40C2-A46C-9F73AFDE2602}" destId="{2F8040CD-DC10-421F-BD42-79A5F8807A97}" srcOrd="0" destOrd="0" presId="urn:microsoft.com/office/officeart/2005/8/layout/hierarchy2"/>
    <dgm:cxn modelId="{F63BFE8A-CE91-4040-BC58-A6C45C7C8BAC}" type="presParOf" srcId="{FF13DFE4-5BA9-40C2-A46C-9F73AFDE2602}" destId="{EA40ACB7-7A93-43B0-B3E2-AB07322D30F9}" srcOrd="1" destOrd="0" presId="urn:microsoft.com/office/officeart/2005/8/layout/hierarchy2"/>
    <dgm:cxn modelId="{6D6AA706-F1FB-445A-B9AB-7C1F3AC0EF14}" type="presParOf" srcId="{87F14D8D-E143-48CF-A40C-84185510333F}" destId="{FD1F8597-54B4-49E5-A002-548DE785BD7D}" srcOrd="4" destOrd="0" presId="urn:microsoft.com/office/officeart/2005/8/layout/hierarchy2"/>
    <dgm:cxn modelId="{CE993DB9-7168-44F5-A6B8-268516B595C2}" type="presParOf" srcId="{FD1F8597-54B4-49E5-A002-548DE785BD7D}" destId="{1E17AA07-AE6E-4A28-A49D-CCA1E66DFAA8}" srcOrd="0" destOrd="0" presId="urn:microsoft.com/office/officeart/2005/8/layout/hierarchy2"/>
    <dgm:cxn modelId="{346856B7-C5F9-4444-B1CC-19894096D90B}" type="presParOf" srcId="{87F14D8D-E143-48CF-A40C-84185510333F}" destId="{8431C324-1F64-4C4C-9B9D-C6C099D2C3F7}" srcOrd="5" destOrd="0" presId="urn:microsoft.com/office/officeart/2005/8/layout/hierarchy2"/>
    <dgm:cxn modelId="{D21DBBA9-E535-4CEB-BC7A-C200BB9CD7CF}" type="presParOf" srcId="{8431C324-1F64-4C4C-9B9D-C6C099D2C3F7}" destId="{B7F9E727-7B06-45E7-93AB-7EB8D94DB6B8}" srcOrd="0" destOrd="0" presId="urn:microsoft.com/office/officeart/2005/8/layout/hierarchy2"/>
    <dgm:cxn modelId="{CE03D1D3-6C31-45D6-B13C-0FDA221C9574}" type="presParOf" srcId="{8431C324-1F64-4C4C-9B9D-C6C099D2C3F7}" destId="{4E6C2067-6C86-4781-8E16-718EE966C9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BE3EA-1340-47A0-B1B3-E96160EE9C44}">
      <dsp:nvSpPr>
        <dsp:cNvPr id="0" name=""/>
        <dsp:cNvSpPr/>
      </dsp:nvSpPr>
      <dsp:spPr>
        <a:xfrm>
          <a:off x="40380" y="1422399"/>
          <a:ext cx="2491159" cy="829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Présentation</a:t>
          </a:r>
          <a:endParaRPr lang="fr-FR" sz="2800" b="1" kern="1200" dirty="0">
            <a:solidFill>
              <a:schemeClr val="bg1"/>
            </a:solidFill>
          </a:endParaRPr>
        </a:p>
      </dsp:txBody>
      <dsp:txXfrm>
        <a:off x="64682" y="1446701"/>
        <a:ext cx="2442555" cy="781130"/>
      </dsp:txXfrm>
    </dsp:sp>
    <dsp:sp modelId="{1F53A1F7-3B37-43F9-9859-B16365B21928}">
      <dsp:nvSpPr>
        <dsp:cNvPr id="0" name=""/>
        <dsp:cNvSpPr/>
      </dsp:nvSpPr>
      <dsp:spPr>
        <a:xfrm rot="18289469">
          <a:off x="2197647" y="1171037"/>
          <a:ext cx="155684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556841" y="272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37147" y="1159335"/>
        <a:ext cx="77842" cy="77842"/>
      </dsp:txXfrm>
    </dsp:sp>
    <dsp:sp modelId="{74B4805B-2141-4988-B768-531736442F49}">
      <dsp:nvSpPr>
        <dsp:cNvPr id="0" name=""/>
        <dsp:cNvSpPr/>
      </dsp:nvSpPr>
      <dsp:spPr>
        <a:xfrm>
          <a:off x="3420596" y="3586"/>
          <a:ext cx="7537224" cy="111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tableau</a:t>
          </a:r>
          <a:r>
            <a:rPr lang="fr-FR" sz="2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qui liste les factures à payer avec les échéances</a:t>
          </a:r>
        </a:p>
      </dsp:txBody>
      <dsp:txXfrm>
        <a:off x="3453145" y="36135"/>
        <a:ext cx="7472126" cy="1046223"/>
      </dsp:txXfrm>
    </dsp:sp>
    <dsp:sp modelId="{4637E36F-0324-4468-AFF8-DBD3F4A12CBA}">
      <dsp:nvSpPr>
        <dsp:cNvPr id="0" name=""/>
        <dsp:cNvSpPr/>
      </dsp:nvSpPr>
      <dsp:spPr>
        <a:xfrm>
          <a:off x="2531539" y="1810047"/>
          <a:ext cx="88905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889056" y="272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53841" y="1815040"/>
        <a:ext cx="44452" cy="44452"/>
      </dsp:txXfrm>
    </dsp:sp>
    <dsp:sp modelId="{2F8040CD-DC10-421F-BD42-79A5F8807A97}">
      <dsp:nvSpPr>
        <dsp:cNvPr id="0" name=""/>
        <dsp:cNvSpPr/>
      </dsp:nvSpPr>
      <dsp:spPr>
        <a:xfrm>
          <a:off x="3420596" y="1281605"/>
          <a:ext cx="7537224" cy="111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un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r>
            <a:rPr lang="fr-FR" sz="2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qui liste les factures en positionnant les sommes dans les colonnes de dates</a:t>
          </a:r>
        </a:p>
      </dsp:txBody>
      <dsp:txXfrm>
        <a:off x="3453145" y="1314154"/>
        <a:ext cx="7472126" cy="1046223"/>
      </dsp:txXfrm>
    </dsp:sp>
    <dsp:sp modelId="{FD1F8597-54B4-49E5-A002-548DE785BD7D}">
      <dsp:nvSpPr>
        <dsp:cNvPr id="0" name=""/>
        <dsp:cNvSpPr/>
      </dsp:nvSpPr>
      <dsp:spPr>
        <a:xfrm rot="3310531">
          <a:off x="2197647" y="2449056"/>
          <a:ext cx="155684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556841" y="272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37147" y="2437355"/>
        <a:ext cx="77842" cy="77842"/>
      </dsp:txXfrm>
    </dsp:sp>
    <dsp:sp modelId="{B7F9E727-7B06-45E7-93AB-7EB8D94DB6B8}">
      <dsp:nvSpPr>
        <dsp:cNvPr id="0" name=""/>
        <dsp:cNvSpPr/>
      </dsp:nvSpPr>
      <dsp:spPr>
        <a:xfrm>
          <a:off x="3420596" y="2559625"/>
          <a:ext cx="7537224" cy="111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une </a:t>
          </a: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base de données </a:t>
          </a: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qui enregistre chaque facture et son échéance</a:t>
          </a:r>
        </a:p>
      </dsp:txBody>
      <dsp:txXfrm>
        <a:off x="3453145" y="2592174"/>
        <a:ext cx="7472126" cy="104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0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4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3" y="6092866"/>
            <a:ext cx="99373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19/02/2023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8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882565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4. Créer un échéancier</a:t>
            </a:r>
            <a:endParaRPr lang="fr-FR" sz="54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097481682"/>
              </p:ext>
            </p:extLst>
          </p:nvPr>
        </p:nvGraphicFramePr>
        <p:xfrm>
          <a:off x="499769" y="2491586"/>
          <a:ext cx="10998201" cy="367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92786" y="1124159"/>
            <a:ext cx="10598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L’échéancier récapitule les dates des paiements et facilite le suivi des règlements.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882565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4. Créer un échéancier</a:t>
            </a:r>
            <a:endParaRPr lang="fr-FR" sz="54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79527"/>
            <a:ext cx="11668368" cy="32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882565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4. Créer un échéancier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51" y="1276049"/>
            <a:ext cx="9297698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882565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4. Créer un échéancier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355601" y="1969381"/>
            <a:ext cx="5263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Cette dernière organisation permet filtrer les données, de réaliser des totaux et sous-totaux par date et par fournisseur et d’analyser les données avec un tableau croisé dynamique.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1" y="1490133"/>
            <a:ext cx="5941653" cy="2751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612" y="4847130"/>
            <a:ext cx="11050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Souvent, la personne en charge de la banque gère les échéanciers clients et fournisseurs simultanément pour faire correspondre chaque fois qu’il y en a besoin les entrées et sorties d’argent. </a:t>
            </a:r>
          </a:p>
        </p:txBody>
      </p:sp>
    </p:spTree>
    <p:extLst>
      <p:ext uri="{BB962C8B-B14F-4D97-AF65-F5344CB8AC3E}">
        <p14:creationId xmlns:p14="http://schemas.microsoft.com/office/powerpoint/2010/main" val="16375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</TotalTime>
  <Words>132</Words>
  <Application>Microsoft Office PowerPoint</Application>
  <PresentationFormat>Grand écran</PresentationFormat>
  <Paragraphs>11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4. Créer un échéancier</vt:lpstr>
      <vt:lpstr>4. Créer un échéancier</vt:lpstr>
      <vt:lpstr>4. Créer un échéancier</vt:lpstr>
      <vt:lpstr>4. Créer un échéancier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37</cp:revision>
  <dcterms:created xsi:type="dcterms:W3CDTF">2014-01-14T07:42:30Z</dcterms:created>
  <dcterms:modified xsi:type="dcterms:W3CDTF">2023-02-19T22:54:00Z</dcterms:modified>
</cp:coreProperties>
</file>