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B0E428-F889-4DFD-A7FA-C5FA3E093602}" type="doc">
      <dgm:prSet loTypeId="urn:microsoft.com/office/officeart/2005/8/layout/chevron1" loCatId="process" qsTypeId="urn:microsoft.com/office/officeart/2005/8/quickstyle/simple3" qsCatId="simple" csTypeId="urn:microsoft.com/office/officeart/2005/8/colors/accent1_2" csCatId="accent1" phldr="1"/>
      <dgm:spPr/>
    </dgm:pt>
    <dgm:pt modelId="{0612A775-58E3-4B77-A9E9-9833E86045A0}">
      <dgm:prSet phldrT="[Texte]" custT="1"/>
      <dgm:spPr>
        <a:solidFill>
          <a:schemeClr val="tx2">
            <a:lumMod val="20000"/>
            <a:lumOff val="80000"/>
          </a:schemeClr>
        </a:solidFill>
      </dgm:spPr>
      <dgm:t>
        <a:bodyPr/>
        <a:lstStyle/>
        <a:p>
          <a:r>
            <a:rPr lang="fr-FR" sz="2000" b="1">
              <a:latin typeface="Arial Narrow" panose="020B0606020202030204" pitchFamily="34" charset="0"/>
              <a:cs typeface="Arial" panose="020B0604020202020204" pitchFamily="34" charset="0"/>
            </a:rPr>
            <a:t>Passation commande</a:t>
          </a:r>
        </a:p>
        <a:p>
          <a:r>
            <a:rPr lang="fr-FR" sz="2000" b="1">
              <a:latin typeface="Arial Narrow" panose="020B0606020202030204" pitchFamily="34" charset="0"/>
              <a:cs typeface="Arial" panose="020B0604020202020204" pitchFamily="34" charset="0"/>
            </a:rPr>
            <a:t>PGI</a:t>
          </a:r>
        </a:p>
      </dgm:t>
    </dgm:pt>
    <dgm:pt modelId="{94671DE2-989D-4126-872B-4E73717B0DE9}" type="parTrans" cxnId="{19CB859A-DD26-4D8A-8295-C3AC205244ED}">
      <dgm:prSet/>
      <dgm:spPr/>
      <dgm:t>
        <a:bodyPr/>
        <a:lstStyle/>
        <a:p>
          <a:endParaRPr lang="fr-FR" sz="2000" b="1">
            <a:latin typeface="Arial Narrow" panose="020B0606020202030204" pitchFamily="34" charset="0"/>
            <a:cs typeface="Arial" panose="020B0604020202020204" pitchFamily="34" charset="0"/>
          </a:endParaRPr>
        </a:p>
      </dgm:t>
    </dgm:pt>
    <dgm:pt modelId="{DF674F14-DDB7-4FD0-A724-03FCB1FFE398}" type="sibTrans" cxnId="{19CB859A-DD26-4D8A-8295-C3AC205244ED}">
      <dgm:prSet/>
      <dgm:spPr/>
      <dgm:t>
        <a:bodyPr/>
        <a:lstStyle/>
        <a:p>
          <a:endParaRPr lang="fr-FR" sz="2000" b="1">
            <a:latin typeface="Arial Narrow" panose="020B0606020202030204" pitchFamily="34" charset="0"/>
            <a:cs typeface="Arial" panose="020B0604020202020204" pitchFamily="34" charset="0"/>
          </a:endParaRPr>
        </a:p>
      </dgm:t>
    </dgm:pt>
    <dgm:pt modelId="{588E9CC4-C465-43B2-9D7D-DE0FEFF649A9}">
      <dgm:prSet phldrT="[Texte]" custT="1"/>
      <dgm:spPr/>
      <dgm:t>
        <a:bodyPr/>
        <a:lstStyle/>
        <a:p>
          <a:r>
            <a:rPr lang="fr-FR" sz="2000" b="1">
              <a:latin typeface="Arial Narrow" panose="020B0606020202030204" pitchFamily="34" charset="0"/>
              <a:cs typeface="Arial" panose="020B0604020202020204" pitchFamily="34" charset="0"/>
            </a:rPr>
            <a:t>Reception commande</a:t>
          </a:r>
        </a:p>
        <a:p>
          <a:r>
            <a:rPr lang="fr-FR" sz="2000" b="1">
              <a:latin typeface="Arial Narrow" panose="020B0606020202030204" pitchFamily="34" charset="0"/>
              <a:cs typeface="Arial" panose="020B0604020202020204" pitchFamily="34" charset="0"/>
            </a:rPr>
            <a:t>PGI</a:t>
          </a:r>
        </a:p>
      </dgm:t>
    </dgm:pt>
    <dgm:pt modelId="{B2F415A4-BCF9-471F-9D50-A2CC6DFBFE94}" type="parTrans" cxnId="{04A02AAA-D027-464F-996A-8C1D3A9FF7E0}">
      <dgm:prSet/>
      <dgm:spPr/>
      <dgm:t>
        <a:bodyPr/>
        <a:lstStyle/>
        <a:p>
          <a:endParaRPr lang="fr-FR" sz="2000" b="1">
            <a:latin typeface="Arial Narrow" panose="020B0606020202030204" pitchFamily="34" charset="0"/>
            <a:cs typeface="Arial" panose="020B0604020202020204" pitchFamily="34" charset="0"/>
          </a:endParaRPr>
        </a:p>
      </dgm:t>
    </dgm:pt>
    <dgm:pt modelId="{80A92DB7-9BA3-4F6F-86FB-6D9C8452DC52}" type="sibTrans" cxnId="{04A02AAA-D027-464F-996A-8C1D3A9FF7E0}">
      <dgm:prSet/>
      <dgm:spPr/>
      <dgm:t>
        <a:bodyPr/>
        <a:lstStyle/>
        <a:p>
          <a:endParaRPr lang="fr-FR" sz="2000" b="1">
            <a:latin typeface="Arial Narrow" panose="020B0606020202030204" pitchFamily="34" charset="0"/>
            <a:cs typeface="Arial" panose="020B0604020202020204" pitchFamily="34" charset="0"/>
          </a:endParaRPr>
        </a:p>
      </dgm:t>
    </dgm:pt>
    <dgm:pt modelId="{A57FCC42-2B84-492D-82F9-9E52BB9A2E22}">
      <dgm:prSet phldrT="[Texte]" custT="1"/>
      <dgm:spPr>
        <a:solidFill>
          <a:schemeClr val="accent6">
            <a:lumMod val="40000"/>
            <a:lumOff val="60000"/>
          </a:schemeClr>
        </a:solidFill>
      </dgm:spPr>
      <dgm:t>
        <a:bodyPr/>
        <a:lstStyle/>
        <a:p>
          <a:r>
            <a:rPr lang="fr-FR" sz="2000" b="1" dirty="0">
              <a:latin typeface="Arial Narrow" panose="020B0606020202030204" pitchFamily="34" charset="0"/>
              <a:cs typeface="Arial" panose="020B0604020202020204" pitchFamily="34" charset="0"/>
            </a:rPr>
            <a:t>Contrôle livraison</a:t>
          </a:r>
        </a:p>
      </dgm:t>
    </dgm:pt>
    <dgm:pt modelId="{3E31FAC7-4686-4BEF-B88E-C89E379A468F}" type="parTrans" cxnId="{65A1D04A-32FA-4889-8A94-A5120E3566FC}">
      <dgm:prSet/>
      <dgm:spPr/>
      <dgm:t>
        <a:bodyPr/>
        <a:lstStyle/>
        <a:p>
          <a:endParaRPr lang="fr-FR" sz="2000"/>
        </a:p>
      </dgm:t>
    </dgm:pt>
    <dgm:pt modelId="{4855C207-A892-4E8C-A26E-32C14F09ACCF}" type="sibTrans" cxnId="{65A1D04A-32FA-4889-8A94-A5120E3566FC}">
      <dgm:prSet/>
      <dgm:spPr/>
      <dgm:t>
        <a:bodyPr/>
        <a:lstStyle/>
        <a:p>
          <a:endParaRPr lang="fr-FR" sz="2000"/>
        </a:p>
      </dgm:t>
    </dgm:pt>
    <dgm:pt modelId="{93BA6C3A-16B2-439F-BFA4-54C95D348E77}" type="pres">
      <dgm:prSet presAssocID="{C7B0E428-F889-4DFD-A7FA-C5FA3E093602}" presName="Name0" presStyleCnt="0">
        <dgm:presLayoutVars>
          <dgm:dir/>
          <dgm:animLvl val="lvl"/>
          <dgm:resizeHandles val="exact"/>
        </dgm:presLayoutVars>
      </dgm:prSet>
      <dgm:spPr/>
    </dgm:pt>
    <dgm:pt modelId="{A609D44F-6170-4731-A6B7-150D35247708}" type="pres">
      <dgm:prSet presAssocID="{0612A775-58E3-4B77-A9E9-9833E86045A0}" presName="parTxOnly" presStyleLbl="node1" presStyleIdx="0" presStyleCnt="3">
        <dgm:presLayoutVars>
          <dgm:chMax val="0"/>
          <dgm:chPref val="0"/>
          <dgm:bulletEnabled val="1"/>
        </dgm:presLayoutVars>
      </dgm:prSet>
      <dgm:spPr/>
    </dgm:pt>
    <dgm:pt modelId="{70DF3D76-404E-4206-9A71-3167956874A4}" type="pres">
      <dgm:prSet presAssocID="{DF674F14-DDB7-4FD0-A724-03FCB1FFE398}" presName="parTxOnlySpace" presStyleCnt="0"/>
      <dgm:spPr/>
    </dgm:pt>
    <dgm:pt modelId="{3ADF9498-B39F-404D-BCE1-7B2DBC1FBF8F}" type="pres">
      <dgm:prSet presAssocID="{588E9CC4-C465-43B2-9D7D-DE0FEFF649A9}" presName="parTxOnly" presStyleLbl="node1" presStyleIdx="1" presStyleCnt="3">
        <dgm:presLayoutVars>
          <dgm:chMax val="0"/>
          <dgm:chPref val="0"/>
          <dgm:bulletEnabled val="1"/>
        </dgm:presLayoutVars>
      </dgm:prSet>
      <dgm:spPr/>
    </dgm:pt>
    <dgm:pt modelId="{1ACEB9FE-73C4-4C79-9274-07DF8E750BD3}" type="pres">
      <dgm:prSet presAssocID="{80A92DB7-9BA3-4F6F-86FB-6D9C8452DC52}" presName="parTxOnlySpace" presStyleCnt="0"/>
      <dgm:spPr/>
    </dgm:pt>
    <dgm:pt modelId="{67F79E44-4E0E-4013-9ECF-C739DD830687}" type="pres">
      <dgm:prSet presAssocID="{A57FCC42-2B84-492D-82F9-9E52BB9A2E22}" presName="parTxOnly" presStyleLbl="node1" presStyleIdx="2" presStyleCnt="3">
        <dgm:presLayoutVars>
          <dgm:chMax val="0"/>
          <dgm:chPref val="0"/>
          <dgm:bulletEnabled val="1"/>
        </dgm:presLayoutVars>
      </dgm:prSet>
      <dgm:spPr/>
    </dgm:pt>
  </dgm:ptLst>
  <dgm:cxnLst>
    <dgm:cxn modelId="{887E0A46-63C3-4C0C-826C-A1919A068C84}" type="presOf" srcId="{588E9CC4-C465-43B2-9D7D-DE0FEFF649A9}" destId="{3ADF9498-B39F-404D-BCE1-7B2DBC1FBF8F}" srcOrd="0" destOrd="0" presId="urn:microsoft.com/office/officeart/2005/8/layout/chevron1"/>
    <dgm:cxn modelId="{65A1D04A-32FA-4889-8A94-A5120E3566FC}" srcId="{C7B0E428-F889-4DFD-A7FA-C5FA3E093602}" destId="{A57FCC42-2B84-492D-82F9-9E52BB9A2E22}" srcOrd="2" destOrd="0" parTransId="{3E31FAC7-4686-4BEF-B88E-C89E379A468F}" sibTransId="{4855C207-A892-4E8C-A26E-32C14F09ACCF}"/>
    <dgm:cxn modelId="{09FA7E70-7980-422D-A91F-75A9FBD898EE}" type="presOf" srcId="{C7B0E428-F889-4DFD-A7FA-C5FA3E093602}" destId="{93BA6C3A-16B2-439F-BFA4-54C95D348E77}" srcOrd="0" destOrd="0" presId="urn:microsoft.com/office/officeart/2005/8/layout/chevron1"/>
    <dgm:cxn modelId="{19CB859A-DD26-4D8A-8295-C3AC205244ED}" srcId="{C7B0E428-F889-4DFD-A7FA-C5FA3E093602}" destId="{0612A775-58E3-4B77-A9E9-9833E86045A0}" srcOrd="0" destOrd="0" parTransId="{94671DE2-989D-4126-872B-4E73717B0DE9}" sibTransId="{DF674F14-DDB7-4FD0-A724-03FCB1FFE398}"/>
    <dgm:cxn modelId="{04A02AAA-D027-464F-996A-8C1D3A9FF7E0}" srcId="{C7B0E428-F889-4DFD-A7FA-C5FA3E093602}" destId="{588E9CC4-C465-43B2-9D7D-DE0FEFF649A9}" srcOrd="1" destOrd="0" parTransId="{B2F415A4-BCF9-471F-9D50-A2CC6DFBFE94}" sibTransId="{80A92DB7-9BA3-4F6F-86FB-6D9C8452DC52}"/>
    <dgm:cxn modelId="{3CD45ED5-398B-412F-8547-E8097CC05DDD}" type="presOf" srcId="{A57FCC42-2B84-492D-82F9-9E52BB9A2E22}" destId="{67F79E44-4E0E-4013-9ECF-C739DD830687}" srcOrd="0" destOrd="0" presId="urn:microsoft.com/office/officeart/2005/8/layout/chevron1"/>
    <dgm:cxn modelId="{26EA6CFE-643F-4894-8632-AA40825B5541}" type="presOf" srcId="{0612A775-58E3-4B77-A9E9-9833E86045A0}" destId="{A609D44F-6170-4731-A6B7-150D35247708}" srcOrd="0" destOrd="0" presId="urn:microsoft.com/office/officeart/2005/8/layout/chevron1"/>
    <dgm:cxn modelId="{63A5A860-6966-4CA4-90F0-810D9CE96530}" type="presParOf" srcId="{93BA6C3A-16B2-439F-BFA4-54C95D348E77}" destId="{A609D44F-6170-4731-A6B7-150D35247708}" srcOrd="0" destOrd="0" presId="urn:microsoft.com/office/officeart/2005/8/layout/chevron1"/>
    <dgm:cxn modelId="{0047C915-13C0-4207-A230-CB77ED5DB265}" type="presParOf" srcId="{93BA6C3A-16B2-439F-BFA4-54C95D348E77}" destId="{70DF3D76-404E-4206-9A71-3167956874A4}" srcOrd="1" destOrd="0" presId="urn:microsoft.com/office/officeart/2005/8/layout/chevron1"/>
    <dgm:cxn modelId="{3940D509-276E-40D5-9014-3284A67685DC}" type="presParOf" srcId="{93BA6C3A-16B2-439F-BFA4-54C95D348E77}" destId="{3ADF9498-B39F-404D-BCE1-7B2DBC1FBF8F}" srcOrd="2" destOrd="0" presId="urn:microsoft.com/office/officeart/2005/8/layout/chevron1"/>
    <dgm:cxn modelId="{EB8179E9-52CD-4275-8489-5AD40B2FC8D1}" type="presParOf" srcId="{93BA6C3A-16B2-439F-BFA4-54C95D348E77}" destId="{1ACEB9FE-73C4-4C79-9274-07DF8E750BD3}" srcOrd="3" destOrd="0" presId="urn:microsoft.com/office/officeart/2005/8/layout/chevron1"/>
    <dgm:cxn modelId="{9E913299-8F34-419D-AEFE-F0D376535AC7}" type="presParOf" srcId="{93BA6C3A-16B2-439F-BFA4-54C95D348E77}" destId="{67F79E44-4E0E-4013-9ECF-C739DD830687}"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1FE479-CE1F-467B-BED3-AF7092F6000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66672D76-6C27-4CBB-894F-70DFC23489AA}">
      <dgm:prSet phldrT="[Texte]" custT="1"/>
      <dgm:spPr/>
      <dgm:t>
        <a:bodyPr vert="vert270"/>
        <a:lstStyle/>
        <a:p>
          <a:r>
            <a:rPr lang="fr-FR" sz="2400" b="1" dirty="0">
              <a:solidFill>
                <a:schemeClr val="bg1"/>
              </a:solidFill>
              <a:latin typeface="Arial" panose="020B0604020202020204" pitchFamily="34" charset="0"/>
              <a:cs typeface="Arial" panose="020B0604020202020204" pitchFamily="34" charset="0"/>
            </a:rPr>
            <a:t>Qualité/quantité</a:t>
          </a:r>
        </a:p>
      </dgm:t>
    </dgm:pt>
    <dgm:pt modelId="{3FF6887D-34F8-4F54-BC6D-0B32848C70C4}" type="parTrans" cxnId="{67357A58-6114-4707-B3B1-A8736BB81506}">
      <dgm:prSet/>
      <dgm:spPr/>
      <dgm:t>
        <a:bodyPr/>
        <a:lstStyle/>
        <a:p>
          <a:endParaRPr lang="fr-FR">
            <a:latin typeface="Arial" panose="020B0604020202020204" pitchFamily="34" charset="0"/>
            <a:cs typeface="Arial" panose="020B0604020202020204" pitchFamily="34" charset="0"/>
          </a:endParaRPr>
        </a:p>
      </dgm:t>
    </dgm:pt>
    <dgm:pt modelId="{01D601D8-37B1-4180-8F69-EB151D7F385A}" type="sibTrans" cxnId="{67357A58-6114-4707-B3B1-A8736BB81506}">
      <dgm:prSet/>
      <dgm:spPr/>
      <dgm:t>
        <a:bodyPr/>
        <a:lstStyle/>
        <a:p>
          <a:endParaRPr lang="fr-FR">
            <a:latin typeface="Arial" panose="020B0604020202020204" pitchFamily="34" charset="0"/>
            <a:cs typeface="Arial" panose="020B0604020202020204" pitchFamily="34" charset="0"/>
          </a:endParaRPr>
        </a:p>
      </dgm:t>
    </dgm:pt>
    <dgm:pt modelId="{29375005-F4D0-4631-B883-9B8FFD691AC4}">
      <dgm:prSet custT="1"/>
      <dgm:spPr/>
      <dgm:t>
        <a:bodyPr/>
        <a:lstStyle/>
        <a:p>
          <a:r>
            <a:rPr lang="fr-FR" sz="2000" b="1" dirty="0">
              <a:solidFill>
                <a:schemeClr val="bg1"/>
              </a:solidFill>
              <a:latin typeface="Arial" panose="020B0604020202020204" pitchFamily="34" charset="0"/>
              <a:cs typeface="Arial" panose="020B0604020202020204" pitchFamily="34" charset="0"/>
            </a:rPr>
            <a:t>le délai de livraison a été respecté,</a:t>
          </a:r>
        </a:p>
      </dgm:t>
    </dgm:pt>
    <dgm:pt modelId="{288A1F96-CDB3-4BDA-A565-65A01DCE9640}" type="parTrans" cxnId="{87E4A7CD-1CB2-4273-8398-E48409A2AA93}">
      <dgm:prSet/>
      <dgm:spPr/>
      <dgm:t>
        <a:bodyPr/>
        <a:lstStyle/>
        <a:p>
          <a:endParaRPr lang="fr-FR">
            <a:latin typeface="Arial" panose="020B0604020202020204" pitchFamily="34" charset="0"/>
            <a:cs typeface="Arial" panose="020B0604020202020204" pitchFamily="34" charset="0"/>
          </a:endParaRPr>
        </a:p>
      </dgm:t>
    </dgm:pt>
    <dgm:pt modelId="{91DA45E2-0A8F-4F80-9752-A48E4BB00870}" type="sibTrans" cxnId="{87E4A7CD-1CB2-4273-8398-E48409A2AA93}">
      <dgm:prSet/>
      <dgm:spPr/>
      <dgm:t>
        <a:bodyPr/>
        <a:lstStyle/>
        <a:p>
          <a:endParaRPr lang="fr-FR">
            <a:latin typeface="Arial" panose="020B0604020202020204" pitchFamily="34" charset="0"/>
            <a:cs typeface="Arial" panose="020B0604020202020204" pitchFamily="34" charset="0"/>
          </a:endParaRPr>
        </a:p>
      </dgm:t>
    </dgm:pt>
    <dgm:pt modelId="{0C00D187-EF07-4D66-83E4-B66B7A77C39E}">
      <dgm:prSet custT="1"/>
      <dgm:spPr/>
      <dgm:t>
        <a:bodyPr/>
        <a:lstStyle/>
        <a:p>
          <a:r>
            <a:rPr lang="fr-FR" sz="2000" b="1" dirty="0">
              <a:solidFill>
                <a:schemeClr val="bg1"/>
              </a:solidFill>
              <a:latin typeface="Arial" panose="020B0604020202020204" pitchFamily="34" charset="0"/>
              <a:cs typeface="Arial" panose="020B0604020202020204" pitchFamily="34" charset="0"/>
            </a:rPr>
            <a:t>les produits livrés sont bien ceux qui ont été commandés,</a:t>
          </a:r>
        </a:p>
      </dgm:t>
    </dgm:pt>
    <dgm:pt modelId="{9B6C89DB-1BA0-4EBD-AF67-8EE8F6946D63}" type="parTrans" cxnId="{96F6137F-E56B-4024-9198-26FDBA11BE82}">
      <dgm:prSet/>
      <dgm:spPr/>
      <dgm:t>
        <a:bodyPr/>
        <a:lstStyle/>
        <a:p>
          <a:endParaRPr lang="fr-FR">
            <a:latin typeface="Arial" panose="020B0604020202020204" pitchFamily="34" charset="0"/>
            <a:cs typeface="Arial" panose="020B0604020202020204" pitchFamily="34" charset="0"/>
          </a:endParaRPr>
        </a:p>
      </dgm:t>
    </dgm:pt>
    <dgm:pt modelId="{0A5B1321-61B5-405D-BFE5-280932CFD7A1}" type="sibTrans" cxnId="{96F6137F-E56B-4024-9198-26FDBA11BE82}">
      <dgm:prSet/>
      <dgm:spPr/>
      <dgm:t>
        <a:bodyPr/>
        <a:lstStyle/>
        <a:p>
          <a:endParaRPr lang="fr-FR">
            <a:latin typeface="Arial" panose="020B0604020202020204" pitchFamily="34" charset="0"/>
            <a:cs typeface="Arial" panose="020B0604020202020204" pitchFamily="34" charset="0"/>
          </a:endParaRPr>
        </a:p>
      </dgm:t>
    </dgm:pt>
    <dgm:pt modelId="{50A540A9-4F6A-4319-A265-6EF60D2538A5}">
      <dgm:prSet custT="1"/>
      <dgm:spPr/>
      <dgm:t>
        <a:bodyPr/>
        <a:lstStyle/>
        <a:p>
          <a:r>
            <a:rPr lang="fr-FR" sz="2000" b="1" dirty="0">
              <a:solidFill>
                <a:schemeClr val="bg1"/>
              </a:solidFill>
              <a:latin typeface="Arial" panose="020B0604020202020204" pitchFamily="34" charset="0"/>
              <a:cs typeface="Arial" panose="020B0604020202020204" pitchFamily="34" charset="0"/>
            </a:rPr>
            <a:t>la qualité des produits livrés est conforme à ce qui a été commandé.</a:t>
          </a:r>
        </a:p>
      </dgm:t>
    </dgm:pt>
    <dgm:pt modelId="{5E954D0E-5EAF-4515-8FDC-D8D1688BEFD1}" type="parTrans" cxnId="{8483F636-3A29-4546-BAE0-C670B98C958B}">
      <dgm:prSet/>
      <dgm:spPr/>
      <dgm:t>
        <a:bodyPr/>
        <a:lstStyle/>
        <a:p>
          <a:endParaRPr lang="fr-FR">
            <a:latin typeface="Arial" panose="020B0604020202020204" pitchFamily="34" charset="0"/>
            <a:cs typeface="Arial" panose="020B0604020202020204" pitchFamily="34" charset="0"/>
          </a:endParaRPr>
        </a:p>
      </dgm:t>
    </dgm:pt>
    <dgm:pt modelId="{09ECE74F-9CC5-403B-8355-6F1657A90BBA}" type="sibTrans" cxnId="{8483F636-3A29-4546-BAE0-C670B98C958B}">
      <dgm:prSet/>
      <dgm:spPr/>
      <dgm:t>
        <a:bodyPr/>
        <a:lstStyle/>
        <a:p>
          <a:endParaRPr lang="fr-FR">
            <a:latin typeface="Arial" panose="020B0604020202020204" pitchFamily="34" charset="0"/>
            <a:cs typeface="Arial" panose="020B0604020202020204" pitchFamily="34" charset="0"/>
          </a:endParaRPr>
        </a:p>
      </dgm:t>
    </dgm:pt>
    <dgm:pt modelId="{48BA194C-08F2-410C-97E1-0CD199F17B0C}">
      <dgm:prSet phldrT="[Texte]" custT="1"/>
      <dgm:spPr/>
      <dgm:t>
        <a:bodyPr/>
        <a:lstStyle/>
        <a:p>
          <a:r>
            <a:rPr lang="fr-FR" sz="2000" b="1" dirty="0">
              <a:solidFill>
                <a:schemeClr val="bg1"/>
              </a:solidFill>
              <a:latin typeface="Arial" panose="020B0604020202020204" pitchFamily="34" charset="0"/>
              <a:cs typeface="Arial" panose="020B0604020202020204" pitchFamily="34" charset="0"/>
            </a:rPr>
            <a:t>les</a:t>
          </a:r>
          <a:r>
            <a:rPr lang="fr-FR" sz="2000" dirty="0">
              <a:latin typeface="Arial" panose="020B0604020202020204" pitchFamily="34" charset="0"/>
              <a:cs typeface="Arial" panose="020B0604020202020204" pitchFamily="34" charset="0"/>
            </a:rPr>
            <a:t> </a:t>
          </a:r>
          <a:r>
            <a:rPr lang="fr-FR" sz="2000" b="1" dirty="0">
              <a:solidFill>
                <a:schemeClr val="bg1"/>
              </a:solidFill>
              <a:latin typeface="Arial" panose="020B0604020202020204" pitchFamily="34" charset="0"/>
              <a:cs typeface="Arial" panose="020B0604020202020204" pitchFamily="34" charset="0"/>
            </a:rPr>
            <a:t>produits livrés proviennent bien du fournisseur auprès duquel a été passée la commande,</a:t>
          </a:r>
        </a:p>
      </dgm:t>
    </dgm:pt>
    <dgm:pt modelId="{89165831-D303-40E0-B5C5-9101C2328B9D}" type="parTrans" cxnId="{F93681E3-B98F-47CE-9051-C2B1523D14F1}">
      <dgm:prSet/>
      <dgm:spPr/>
      <dgm:t>
        <a:bodyPr/>
        <a:lstStyle/>
        <a:p>
          <a:endParaRPr lang="fr-FR">
            <a:latin typeface="Arial" panose="020B0604020202020204" pitchFamily="34" charset="0"/>
            <a:cs typeface="Arial" panose="020B0604020202020204" pitchFamily="34" charset="0"/>
          </a:endParaRPr>
        </a:p>
      </dgm:t>
    </dgm:pt>
    <dgm:pt modelId="{9086F1D7-C3E1-4211-9637-8BAC1398FAB8}" type="sibTrans" cxnId="{F93681E3-B98F-47CE-9051-C2B1523D14F1}">
      <dgm:prSet/>
      <dgm:spPr/>
      <dgm:t>
        <a:bodyPr/>
        <a:lstStyle/>
        <a:p>
          <a:endParaRPr lang="fr-FR">
            <a:latin typeface="Arial" panose="020B0604020202020204" pitchFamily="34" charset="0"/>
            <a:cs typeface="Arial" panose="020B0604020202020204" pitchFamily="34" charset="0"/>
          </a:endParaRPr>
        </a:p>
      </dgm:t>
    </dgm:pt>
    <dgm:pt modelId="{DB03E8E2-22FF-417F-A4FF-EA07FAAD9CC0}" type="pres">
      <dgm:prSet presAssocID="{DB1FE479-CE1F-467B-BED3-AF7092F60006}" presName="diagram" presStyleCnt="0">
        <dgm:presLayoutVars>
          <dgm:chPref val="1"/>
          <dgm:dir/>
          <dgm:animOne val="branch"/>
          <dgm:animLvl val="lvl"/>
          <dgm:resizeHandles val="exact"/>
        </dgm:presLayoutVars>
      </dgm:prSet>
      <dgm:spPr/>
    </dgm:pt>
    <dgm:pt modelId="{B159BD07-9EF2-459F-ADEB-7922EC47D5F9}" type="pres">
      <dgm:prSet presAssocID="{66672D76-6C27-4CBB-894F-70DFC23489AA}" presName="root1" presStyleCnt="0"/>
      <dgm:spPr/>
    </dgm:pt>
    <dgm:pt modelId="{7EB1414D-8F3E-49D6-BA93-CCEBBBED41F2}" type="pres">
      <dgm:prSet presAssocID="{66672D76-6C27-4CBB-894F-70DFC23489AA}" presName="LevelOneTextNode" presStyleLbl="node0" presStyleIdx="0" presStyleCnt="1" custScaleX="31001" custScaleY="219826">
        <dgm:presLayoutVars>
          <dgm:chPref val="3"/>
        </dgm:presLayoutVars>
      </dgm:prSet>
      <dgm:spPr/>
    </dgm:pt>
    <dgm:pt modelId="{FBD8A1EA-A0B6-462B-B789-0E82EFD6BAE8}" type="pres">
      <dgm:prSet presAssocID="{66672D76-6C27-4CBB-894F-70DFC23489AA}" presName="level2hierChild" presStyleCnt="0"/>
      <dgm:spPr/>
    </dgm:pt>
    <dgm:pt modelId="{C0053D2B-ABE1-48E5-A26E-C8009740FEB9}" type="pres">
      <dgm:prSet presAssocID="{89165831-D303-40E0-B5C5-9101C2328B9D}" presName="conn2-1" presStyleLbl="parChTrans1D2" presStyleIdx="0" presStyleCnt="4"/>
      <dgm:spPr/>
    </dgm:pt>
    <dgm:pt modelId="{AE8C37FD-3315-4805-9A66-C4742841CA22}" type="pres">
      <dgm:prSet presAssocID="{89165831-D303-40E0-B5C5-9101C2328B9D}" presName="connTx" presStyleLbl="parChTrans1D2" presStyleIdx="0" presStyleCnt="4"/>
      <dgm:spPr/>
    </dgm:pt>
    <dgm:pt modelId="{16167893-F5DD-4647-907A-B016C4B5639E}" type="pres">
      <dgm:prSet presAssocID="{48BA194C-08F2-410C-97E1-0CD199F17B0C}" presName="root2" presStyleCnt="0"/>
      <dgm:spPr/>
    </dgm:pt>
    <dgm:pt modelId="{4C511E0F-5A59-4A1B-A18F-3FE27314C4C6}" type="pres">
      <dgm:prSet presAssocID="{48BA194C-08F2-410C-97E1-0CD199F17B0C}" presName="LevelTwoTextNode" presStyleLbl="node2" presStyleIdx="0" presStyleCnt="4" custScaleX="307074" custScaleY="70270" custLinFactNeighborX="1391" custLinFactNeighborY="-696">
        <dgm:presLayoutVars>
          <dgm:chPref val="3"/>
        </dgm:presLayoutVars>
      </dgm:prSet>
      <dgm:spPr/>
    </dgm:pt>
    <dgm:pt modelId="{4F6832C3-7105-4C24-B70B-3BD2C52F089B}" type="pres">
      <dgm:prSet presAssocID="{48BA194C-08F2-410C-97E1-0CD199F17B0C}" presName="level3hierChild" presStyleCnt="0"/>
      <dgm:spPr/>
    </dgm:pt>
    <dgm:pt modelId="{6DC12E42-A06D-4C85-A54A-5F9EB73B642C}" type="pres">
      <dgm:prSet presAssocID="{288A1F96-CDB3-4BDA-A565-65A01DCE9640}" presName="conn2-1" presStyleLbl="parChTrans1D2" presStyleIdx="1" presStyleCnt="4"/>
      <dgm:spPr/>
    </dgm:pt>
    <dgm:pt modelId="{79C55FA7-6A56-48A5-AC4A-91321507ADF3}" type="pres">
      <dgm:prSet presAssocID="{288A1F96-CDB3-4BDA-A565-65A01DCE9640}" presName="connTx" presStyleLbl="parChTrans1D2" presStyleIdx="1" presStyleCnt="4"/>
      <dgm:spPr/>
    </dgm:pt>
    <dgm:pt modelId="{F9C43CF7-AEBC-44E1-90F3-1E7D40A9317C}" type="pres">
      <dgm:prSet presAssocID="{29375005-F4D0-4631-B883-9B8FFD691AC4}" presName="root2" presStyleCnt="0"/>
      <dgm:spPr/>
    </dgm:pt>
    <dgm:pt modelId="{79B65CE2-331F-4B04-A64D-9E293C9FCE73}" type="pres">
      <dgm:prSet presAssocID="{29375005-F4D0-4631-B883-9B8FFD691AC4}" presName="LevelTwoTextNode" presStyleLbl="node2" presStyleIdx="1" presStyleCnt="4" custScaleX="307074" custScaleY="56774">
        <dgm:presLayoutVars>
          <dgm:chPref val="3"/>
        </dgm:presLayoutVars>
      </dgm:prSet>
      <dgm:spPr/>
    </dgm:pt>
    <dgm:pt modelId="{80AF6805-4085-4DC2-8D12-F9728CD6F964}" type="pres">
      <dgm:prSet presAssocID="{29375005-F4D0-4631-B883-9B8FFD691AC4}" presName="level3hierChild" presStyleCnt="0"/>
      <dgm:spPr/>
    </dgm:pt>
    <dgm:pt modelId="{8A4D98D2-ED26-4772-B159-DD2C9B6C8800}" type="pres">
      <dgm:prSet presAssocID="{9B6C89DB-1BA0-4EBD-AF67-8EE8F6946D63}" presName="conn2-1" presStyleLbl="parChTrans1D2" presStyleIdx="2" presStyleCnt="4"/>
      <dgm:spPr/>
    </dgm:pt>
    <dgm:pt modelId="{8EB6DDFF-E444-4E5B-B7DD-61BE82F9A9A8}" type="pres">
      <dgm:prSet presAssocID="{9B6C89DB-1BA0-4EBD-AF67-8EE8F6946D63}" presName="connTx" presStyleLbl="parChTrans1D2" presStyleIdx="2" presStyleCnt="4"/>
      <dgm:spPr/>
    </dgm:pt>
    <dgm:pt modelId="{3F0D279B-BC2A-4BE3-B870-C564E465461D}" type="pres">
      <dgm:prSet presAssocID="{0C00D187-EF07-4D66-83E4-B66B7A77C39E}" presName="root2" presStyleCnt="0"/>
      <dgm:spPr/>
    </dgm:pt>
    <dgm:pt modelId="{7535B738-5C16-4243-B43D-5661A50B1129}" type="pres">
      <dgm:prSet presAssocID="{0C00D187-EF07-4D66-83E4-B66B7A77C39E}" presName="LevelTwoTextNode" presStyleLbl="node2" presStyleIdx="2" presStyleCnt="4" custScaleX="307074" custScaleY="64343">
        <dgm:presLayoutVars>
          <dgm:chPref val="3"/>
        </dgm:presLayoutVars>
      </dgm:prSet>
      <dgm:spPr/>
    </dgm:pt>
    <dgm:pt modelId="{D8EF2B65-9A91-4302-864F-F1573D323713}" type="pres">
      <dgm:prSet presAssocID="{0C00D187-EF07-4D66-83E4-B66B7A77C39E}" presName="level3hierChild" presStyleCnt="0"/>
      <dgm:spPr/>
    </dgm:pt>
    <dgm:pt modelId="{368F411C-65C0-47E4-985A-095B69412BE6}" type="pres">
      <dgm:prSet presAssocID="{5E954D0E-5EAF-4515-8FDC-D8D1688BEFD1}" presName="conn2-1" presStyleLbl="parChTrans1D2" presStyleIdx="3" presStyleCnt="4"/>
      <dgm:spPr/>
    </dgm:pt>
    <dgm:pt modelId="{B51EC118-7734-4187-8F09-E50303C92A49}" type="pres">
      <dgm:prSet presAssocID="{5E954D0E-5EAF-4515-8FDC-D8D1688BEFD1}" presName="connTx" presStyleLbl="parChTrans1D2" presStyleIdx="3" presStyleCnt="4"/>
      <dgm:spPr/>
    </dgm:pt>
    <dgm:pt modelId="{205BE354-344A-41E5-9D4B-05C8D0000A73}" type="pres">
      <dgm:prSet presAssocID="{50A540A9-4F6A-4319-A265-6EF60D2538A5}" presName="root2" presStyleCnt="0"/>
      <dgm:spPr/>
    </dgm:pt>
    <dgm:pt modelId="{6F0CA44C-CCA3-42D0-BA7E-8AD1CFD05528}" type="pres">
      <dgm:prSet presAssocID="{50A540A9-4F6A-4319-A265-6EF60D2538A5}" presName="LevelTwoTextNode" presStyleLbl="node2" presStyleIdx="3" presStyleCnt="4" custScaleX="307074" custScaleY="63464">
        <dgm:presLayoutVars>
          <dgm:chPref val="3"/>
        </dgm:presLayoutVars>
      </dgm:prSet>
      <dgm:spPr/>
    </dgm:pt>
    <dgm:pt modelId="{38BB7504-4526-43EA-BFBB-4B14EF8D4750}" type="pres">
      <dgm:prSet presAssocID="{50A540A9-4F6A-4319-A265-6EF60D2538A5}" presName="level3hierChild" presStyleCnt="0"/>
      <dgm:spPr/>
    </dgm:pt>
  </dgm:ptLst>
  <dgm:cxnLst>
    <dgm:cxn modelId="{0047F406-AB33-4E29-825C-37E1BF999A7F}" type="presOf" srcId="{9B6C89DB-1BA0-4EBD-AF67-8EE8F6946D63}" destId="{8EB6DDFF-E444-4E5B-B7DD-61BE82F9A9A8}" srcOrd="1" destOrd="0" presId="urn:microsoft.com/office/officeart/2005/8/layout/hierarchy2"/>
    <dgm:cxn modelId="{DA36F212-6911-4493-9C9E-7BCA18BAF560}" type="presOf" srcId="{50A540A9-4F6A-4319-A265-6EF60D2538A5}" destId="{6F0CA44C-CCA3-42D0-BA7E-8AD1CFD05528}" srcOrd="0" destOrd="0" presId="urn:microsoft.com/office/officeart/2005/8/layout/hierarchy2"/>
    <dgm:cxn modelId="{D4FA6F14-C6C5-488F-9FB8-0DAB85DCE3D2}" type="presOf" srcId="{5E954D0E-5EAF-4515-8FDC-D8D1688BEFD1}" destId="{368F411C-65C0-47E4-985A-095B69412BE6}" srcOrd="0" destOrd="0" presId="urn:microsoft.com/office/officeart/2005/8/layout/hierarchy2"/>
    <dgm:cxn modelId="{34D3FC32-CA8F-4FD2-9F6F-16DE30880DA1}" type="presOf" srcId="{9B6C89DB-1BA0-4EBD-AF67-8EE8F6946D63}" destId="{8A4D98D2-ED26-4772-B159-DD2C9B6C8800}" srcOrd="0" destOrd="0" presId="urn:microsoft.com/office/officeart/2005/8/layout/hierarchy2"/>
    <dgm:cxn modelId="{8483F636-3A29-4546-BAE0-C670B98C958B}" srcId="{66672D76-6C27-4CBB-894F-70DFC23489AA}" destId="{50A540A9-4F6A-4319-A265-6EF60D2538A5}" srcOrd="3" destOrd="0" parTransId="{5E954D0E-5EAF-4515-8FDC-D8D1688BEFD1}" sibTransId="{09ECE74F-9CC5-403B-8355-6F1657A90BBA}"/>
    <dgm:cxn modelId="{191C6868-B047-46FD-BAAF-4BB5EDCB7C0F}" type="presOf" srcId="{288A1F96-CDB3-4BDA-A565-65A01DCE9640}" destId="{79C55FA7-6A56-48A5-AC4A-91321507ADF3}" srcOrd="1" destOrd="0" presId="urn:microsoft.com/office/officeart/2005/8/layout/hierarchy2"/>
    <dgm:cxn modelId="{9EB8F06E-C652-49CC-940B-585CBC2E7E6C}" type="presOf" srcId="{DB1FE479-CE1F-467B-BED3-AF7092F60006}" destId="{DB03E8E2-22FF-417F-A4FF-EA07FAAD9CC0}" srcOrd="0" destOrd="0" presId="urn:microsoft.com/office/officeart/2005/8/layout/hierarchy2"/>
    <dgm:cxn modelId="{66721B53-0D76-45C2-8F7F-A1FDFA49A48A}" type="presOf" srcId="{0C00D187-EF07-4D66-83E4-B66B7A77C39E}" destId="{7535B738-5C16-4243-B43D-5661A50B1129}" srcOrd="0" destOrd="0" presId="urn:microsoft.com/office/officeart/2005/8/layout/hierarchy2"/>
    <dgm:cxn modelId="{67357A58-6114-4707-B3B1-A8736BB81506}" srcId="{DB1FE479-CE1F-467B-BED3-AF7092F60006}" destId="{66672D76-6C27-4CBB-894F-70DFC23489AA}" srcOrd="0" destOrd="0" parTransId="{3FF6887D-34F8-4F54-BC6D-0B32848C70C4}" sibTransId="{01D601D8-37B1-4180-8F69-EB151D7F385A}"/>
    <dgm:cxn modelId="{8437CB7B-9756-4B95-93BB-315638A84A47}" type="presOf" srcId="{29375005-F4D0-4631-B883-9B8FFD691AC4}" destId="{79B65CE2-331F-4B04-A64D-9E293C9FCE73}" srcOrd="0" destOrd="0" presId="urn:microsoft.com/office/officeart/2005/8/layout/hierarchy2"/>
    <dgm:cxn modelId="{96F6137F-E56B-4024-9198-26FDBA11BE82}" srcId="{66672D76-6C27-4CBB-894F-70DFC23489AA}" destId="{0C00D187-EF07-4D66-83E4-B66B7A77C39E}" srcOrd="2" destOrd="0" parTransId="{9B6C89DB-1BA0-4EBD-AF67-8EE8F6946D63}" sibTransId="{0A5B1321-61B5-405D-BFE5-280932CFD7A1}"/>
    <dgm:cxn modelId="{3C768980-53C9-4D02-9FAE-ABA3971D18B0}" type="presOf" srcId="{66672D76-6C27-4CBB-894F-70DFC23489AA}" destId="{7EB1414D-8F3E-49D6-BA93-CCEBBBED41F2}" srcOrd="0" destOrd="0" presId="urn:microsoft.com/office/officeart/2005/8/layout/hierarchy2"/>
    <dgm:cxn modelId="{B8BC3AAE-D88A-4251-A658-A3299F804DF4}" type="presOf" srcId="{5E954D0E-5EAF-4515-8FDC-D8D1688BEFD1}" destId="{B51EC118-7734-4187-8F09-E50303C92A49}" srcOrd="1" destOrd="0" presId="urn:microsoft.com/office/officeart/2005/8/layout/hierarchy2"/>
    <dgm:cxn modelId="{FE4EE2AF-24CB-42BA-98C8-DBD95F25121D}" type="presOf" srcId="{89165831-D303-40E0-B5C5-9101C2328B9D}" destId="{C0053D2B-ABE1-48E5-A26E-C8009740FEB9}" srcOrd="0" destOrd="0" presId="urn:microsoft.com/office/officeart/2005/8/layout/hierarchy2"/>
    <dgm:cxn modelId="{E782BBC9-025D-4055-84D8-59456CB6D01F}" type="presOf" srcId="{48BA194C-08F2-410C-97E1-0CD199F17B0C}" destId="{4C511E0F-5A59-4A1B-A18F-3FE27314C4C6}" srcOrd="0" destOrd="0" presId="urn:microsoft.com/office/officeart/2005/8/layout/hierarchy2"/>
    <dgm:cxn modelId="{87E4A7CD-1CB2-4273-8398-E48409A2AA93}" srcId="{66672D76-6C27-4CBB-894F-70DFC23489AA}" destId="{29375005-F4D0-4631-B883-9B8FFD691AC4}" srcOrd="1" destOrd="0" parTransId="{288A1F96-CDB3-4BDA-A565-65A01DCE9640}" sibTransId="{91DA45E2-0A8F-4F80-9752-A48E4BB00870}"/>
    <dgm:cxn modelId="{00EAC7E0-CD41-4409-A270-973B2B68081E}" type="presOf" srcId="{89165831-D303-40E0-B5C5-9101C2328B9D}" destId="{AE8C37FD-3315-4805-9A66-C4742841CA22}" srcOrd="1" destOrd="0" presId="urn:microsoft.com/office/officeart/2005/8/layout/hierarchy2"/>
    <dgm:cxn modelId="{F93681E3-B98F-47CE-9051-C2B1523D14F1}" srcId="{66672D76-6C27-4CBB-894F-70DFC23489AA}" destId="{48BA194C-08F2-410C-97E1-0CD199F17B0C}" srcOrd="0" destOrd="0" parTransId="{89165831-D303-40E0-B5C5-9101C2328B9D}" sibTransId="{9086F1D7-C3E1-4211-9637-8BAC1398FAB8}"/>
    <dgm:cxn modelId="{02D18AF1-8F16-4230-813B-F45A34FF0498}" type="presOf" srcId="{288A1F96-CDB3-4BDA-A565-65A01DCE9640}" destId="{6DC12E42-A06D-4C85-A54A-5F9EB73B642C}" srcOrd="0" destOrd="0" presId="urn:microsoft.com/office/officeart/2005/8/layout/hierarchy2"/>
    <dgm:cxn modelId="{A53A7957-71CD-4B70-89A9-554D3E4D1FC8}" type="presParOf" srcId="{DB03E8E2-22FF-417F-A4FF-EA07FAAD9CC0}" destId="{B159BD07-9EF2-459F-ADEB-7922EC47D5F9}" srcOrd="0" destOrd="0" presId="urn:microsoft.com/office/officeart/2005/8/layout/hierarchy2"/>
    <dgm:cxn modelId="{B8569C67-4736-43FF-B6CF-416CB8C78B81}" type="presParOf" srcId="{B159BD07-9EF2-459F-ADEB-7922EC47D5F9}" destId="{7EB1414D-8F3E-49D6-BA93-CCEBBBED41F2}" srcOrd="0" destOrd="0" presId="urn:microsoft.com/office/officeart/2005/8/layout/hierarchy2"/>
    <dgm:cxn modelId="{6038A345-9D10-45DC-B100-8382F9F4EAEC}" type="presParOf" srcId="{B159BD07-9EF2-459F-ADEB-7922EC47D5F9}" destId="{FBD8A1EA-A0B6-462B-B789-0E82EFD6BAE8}" srcOrd="1" destOrd="0" presId="urn:microsoft.com/office/officeart/2005/8/layout/hierarchy2"/>
    <dgm:cxn modelId="{CFF04661-6319-4CA4-AFD6-5B4F2578F680}" type="presParOf" srcId="{FBD8A1EA-A0B6-462B-B789-0E82EFD6BAE8}" destId="{C0053D2B-ABE1-48E5-A26E-C8009740FEB9}" srcOrd="0" destOrd="0" presId="urn:microsoft.com/office/officeart/2005/8/layout/hierarchy2"/>
    <dgm:cxn modelId="{D096B975-62F2-451D-AE27-84CAFBCA8715}" type="presParOf" srcId="{C0053D2B-ABE1-48E5-A26E-C8009740FEB9}" destId="{AE8C37FD-3315-4805-9A66-C4742841CA22}" srcOrd="0" destOrd="0" presId="urn:microsoft.com/office/officeart/2005/8/layout/hierarchy2"/>
    <dgm:cxn modelId="{BDC10B6F-4D5B-45F2-BDC9-F84F00ED7699}" type="presParOf" srcId="{FBD8A1EA-A0B6-462B-B789-0E82EFD6BAE8}" destId="{16167893-F5DD-4647-907A-B016C4B5639E}" srcOrd="1" destOrd="0" presId="urn:microsoft.com/office/officeart/2005/8/layout/hierarchy2"/>
    <dgm:cxn modelId="{B59EFFC9-8189-42D7-9BB2-0A8923A6280D}" type="presParOf" srcId="{16167893-F5DD-4647-907A-B016C4B5639E}" destId="{4C511E0F-5A59-4A1B-A18F-3FE27314C4C6}" srcOrd="0" destOrd="0" presId="urn:microsoft.com/office/officeart/2005/8/layout/hierarchy2"/>
    <dgm:cxn modelId="{F1342CDC-31CF-4BA0-BE94-17AD841B159B}" type="presParOf" srcId="{16167893-F5DD-4647-907A-B016C4B5639E}" destId="{4F6832C3-7105-4C24-B70B-3BD2C52F089B}" srcOrd="1" destOrd="0" presId="urn:microsoft.com/office/officeart/2005/8/layout/hierarchy2"/>
    <dgm:cxn modelId="{5C6AC344-3346-41D1-BB93-56A0E710DC4C}" type="presParOf" srcId="{FBD8A1EA-A0B6-462B-B789-0E82EFD6BAE8}" destId="{6DC12E42-A06D-4C85-A54A-5F9EB73B642C}" srcOrd="2" destOrd="0" presId="urn:microsoft.com/office/officeart/2005/8/layout/hierarchy2"/>
    <dgm:cxn modelId="{4889CF75-C24A-41A6-8182-C606566813E3}" type="presParOf" srcId="{6DC12E42-A06D-4C85-A54A-5F9EB73B642C}" destId="{79C55FA7-6A56-48A5-AC4A-91321507ADF3}" srcOrd="0" destOrd="0" presId="urn:microsoft.com/office/officeart/2005/8/layout/hierarchy2"/>
    <dgm:cxn modelId="{F68BDFAE-15D0-4FA2-848B-FAB117126045}" type="presParOf" srcId="{FBD8A1EA-A0B6-462B-B789-0E82EFD6BAE8}" destId="{F9C43CF7-AEBC-44E1-90F3-1E7D40A9317C}" srcOrd="3" destOrd="0" presId="urn:microsoft.com/office/officeart/2005/8/layout/hierarchy2"/>
    <dgm:cxn modelId="{9A7591F3-F3BB-4CB2-BE7B-24555D0CE1C3}" type="presParOf" srcId="{F9C43CF7-AEBC-44E1-90F3-1E7D40A9317C}" destId="{79B65CE2-331F-4B04-A64D-9E293C9FCE73}" srcOrd="0" destOrd="0" presId="urn:microsoft.com/office/officeart/2005/8/layout/hierarchy2"/>
    <dgm:cxn modelId="{BA790339-F695-4373-BC3B-F37421502C8C}" type="presParOf" srcId="{F9C43CF7-AEBC-44E1-90F3-1E7D40A9317C}" destId="{80AF6805-4085-4DC2-8D12-F9728CD6F964}" srcOrd="1" destOrd="0" presId="urn:microsoft.com/office/officeart/2005/8/layout/hierarchy2"/>
    <dgm:cxn modelId="{11FE46A7-41E5-4C2D-A822-2E9229E74A73}" type="presParOf" srcId="{FBD8A1EA-A0B6-462B-B789-0E82EFD6BAE8}" destId="{8A4D98D2-ED26-4772-B159-DD2C9B6C8800}" srcOrd="4" destOrd="0" presId="urn:microsoft.com/office/officeart/2005/8/layout/hierarchy2"/>
    <dgm:cxn modelId="{7527E1E4-83FE-487E-A16E-9D09605E1D13}" type="presParOf" srcId="{8A4D98D2-ED26-4772-B159-DD2C9B6C8800}" destId="{8EB6DDFF-E444-4E5B-B7DD-61BE82F9A9A8}" srcOrd="0" destOrd="0" presId="urn:microsoft.com/office/officeart/2005/8/layout/hierarchy2"/>
    <dgm:cxn modelId="{C24B2FCA-CFC1-4830-AF28-03D2BE3437BC}" type="presParOf" srcId="{FBD8A1EA-A0B6-462B-B789-0E82EFD6BAE8}" destId="{3F0D279B-BC2A-4BE3-B870-C564E465461D}" srcOrd="5" destOrd="0" presId="urn:microsoft.com/office/officeart/2005/8/layout/hierarchy2"/>
    <dgm:cxn modelId="{5FFAB396-33EF-4038-8844-4C6A52646F54}" type="presParOf" srcId="{3F0D279B-BC2A-4BE3-B870-C564E465461D}" destId="{7535B738-5C16-4243-B43D-5661A50B1129}" srcOrd="0" destOrd="0" presId="urn:microsoft.com/office/officeart/2005/8/layout/hierarchy2"/>
    <dgm:cxn modelId="{9B639DDE-082B-476D-95F7-428A4964FFE0}" type="presParOf" srcId="{3F0D279B-BC2A-4BE3-B870-C564E465461D}" destId="{D8EF2B65-9A91-4302-864F-F1573D323713}" srcOrd="1" destOrd="0" presId="urn:microsoft.com/office/officeart/2005/8/layout/hierarchy2"/>
    <dgm:cxn modelId="{F11D2C47-A4D4-44A8-A8C2-9BA145FE717A}" type="presParOf" srcId="{FBD8A1EA-A0B6-462B-B789-0E82EFD6BAE8}" destId="{368F411C-65C0-47E4-985A-095B69412BE6}" srcOrd="6" destOrd="0" presId="urn:microsoft.com/office/officeart/2005/8/layout/hierarchy2"/>
    <dgm:cxn modelId="{79DF4D2C-69A5-478A-9BA6-06519E7CA48B}" type="presParOf" srcId="{368F411C-65C0-47E4-985A-095B69412BE6}" destId="{B51EC118-7734-4187-8F09-E50303C92A49}" srcOrd="0" destOrd="0" presId="urn:microsoft.com/office/officeart/2005/8/layout/hierarchy2"/>
    <dgm:cxn modelId="{71B2562E-F72C-43A0-BBEE-62253FD27BC6}" type="presParOf" srcId="{FBD8A1EA-A0B6-462B-B789-0E82EFD6BAE8}" destId="{205BE354-344A-41E5-9D4B-05C8D0000A73}" srcOrd="7" destOrd="0" presId="urn:microsoft.com/office/officeart/2005/8/layout/hierarchy2"/>
    <dgm:cxn modelId="{7E1D8806-E0C7-4349-BDA9-2D9A00057FF6}" type="presParOf" srcId="{205BE354-344A-41E5-9D4B-05C8D0000A73}" destId="{6F0CA44C-CCA3-42D0-BA7E-8AD1CFD05528}" srcOrd="0" destOrd="0" presId="urn:microsoft.com/office/officeart/2005/8/layout/hierarchy2"/>
    <dgm:cxn modelId="{B9665612-177A-4FA6-A01B-F6B224944667}" type="presParOf" srcId="{205BE354-344A-41E5-9D4B-05C8D0000A73}" destId="{38BB7504-4526-43EA-BFBB-4B14EF8D475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1B8FF8-D9C3-4A94-9AC7-0673E703856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2BAEBF67-70B3-4FBE-90C6-19D6D9C20E92}">
      <dgm:prSet phldrT="[Texte]" custT="1"/>
      <dgm:spPr/>
      <dgm:t>
        <a:bodyPr vert="vert270"/>
        <a:lstStyle/>
        <a:p>
          <a:r>
            <a:rPr lang="fr-FR" sz="2000" b="1" dirty="0">
              <a:solidFill>
                <a:schemeClr val="bg1"/>
              </a:solidFill>
              <a:latin typeface="Arial" panose="020B0604020202020204" pitchFamily="34" charset="0"/>
              <a:cs typeface="Arial" panose="020B0604020202020204" pitchFamily="34" charset="0"/>
            </a:rPr>
            <a:t>Qualité/quantité</a:t>
          </a:r>
        </a:p>
      </dgm:t>
    </dgm:pt>
    <dgm:pt modelId="{75490B66-61D3-4CE0-A91B-E7FB8899CF3F}" type="parTrans" cxnId="{733C576E-9008-44C4-ACAA-556F956801AC}">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ECE7C5BF-9890-49E5-9234-4BBBDEA57CD0}" type="sibTrans" cxnId="{733C576E-9008-44C4-ACAA-556F956801AC}">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CCDCDD22-869A-4D3B-A744-A6E8CAD60A3B}">
      <dgm:prSet custT="1"/>
      <dgm:spPr/>
      <dgm:t>
        <a:bodyPr/>
        <a:lstStyle/>
        <a:p>
          <a:r>
            <a:rPr lang="fr-FR" sz="1800" b="1" dirty="0">
              <a:solidFill>
                <a:srgbClr val="FF0000"/>
              </a:solidFill>
              <a:latin typeface="Arial" panose="020B0604020202020204" pitchFamily="34" charset="0"/>
              <a:cs typeface="Arial" panose="020B0604020202020204" pitchFamily="34" charset="0"/>
            </a:rPr>
            <a:t>Produits</a:t>
          </a:r>
        </a:p>
      </dgm:t>
    </dgm:pt>
    <dgm:pt modelId="{004579E2-2F91-43DB-A1DA-5FCC7ED78133}" type="parTrans" cxnId="{BCD0B134-2B36-4CE4-BA6A-9DB4E4103FF0}">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6A80BF05-0E1A-4906-81E4-E074E66ADD83}" type="sibTrans" cxnId="{BCD0B134-2B36-4CE4-BA6A-9DB4E4103FF0}">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8EBCDAF5-FF07-4B15-87C7-94A8F9A6740C}">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Vérifier que la quantité livrée est conforme à ce qui a été commandé</a:t>
          </a:r>
        </a:p>
      </dgm:t>
    </dgm:pt>
    <dgm:pt modelId="{4C2C04C3-102D-4D54-A19E-EBB5DCEA0ECC}" type="parTrans" cxnId="{D2FA1554-BA60-40FB-A861-215E80277E5F}">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28A96EE8-0081-4683-9EB3-3990A6DA771A}" type="sibTrans" cxnId="{D2FA1554-BA60-40FB-A861-215E80277E5F}">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1E6CB26A-2E08-4F39-B36B-13E9872F4DFC}">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Vérifier que la quantité livrée est conforme à ce qui apparaît sur le bon de livraison</a:t>
          </a:r>
        </a:p>
      </dgm:t>
    </dgm:pt>
    <dgm:pt modelId="{09EFB0E6-0E56-4CBA-97DB-18910A0742B3}" type="parTrans" cxnId="{73CF2568-A2E1-4CB3-8074-5EFF1EA29B45}">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C6C585D1-D92A-404C-9041-AB713D40FAA1}" type="sibTrans" cxnId="{73CF2568-A2E1-4CB3-8074-5EFF1EA29B45}">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DB1732A8-F46A-4C33-BA98-551CCAD356D5}">
      <dgm:prSet custT="1"/>
      <dgm:spPr/>
      <dgm:t>
        <a:bodyPr/>
        <a:lstStyle/>
        <a:p>
          <a:r>
            <a:rPr lang="fr-FR" sz="1800" b="1" dirty="0">
              <a:solidFill>
                <a:srgbClr val="FF0000"/>
              </a:solidFill>
              <a:latin typeface="Arial" panose="020B0604020202020204" pitchFamily="34" charset="0"/>
              <a:cs typeface="Arial" panose="020B0604020202020204" pitchFamily="34" charset="0"/>
            </a:rPr>
            <a:t>Emballages </a:t>
          </a:r>
        </a:p>
      </dgm:t>
    </dgm:pt>
    <dgm:pt modelId="{9326499A-052F-40B0-99CA-BDE11FF09877}" type="parTrans" cxnId="{7977A39D-4DF0-493E-9E7C-290D8F6D9BCB}">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D7CC81B6-8C3D-43E0-82EE-D5789D19B668}" type="sibTrans" cxnId="{7977A39D-4DF0-493E-9E7C-290D8F6D9BCB}">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325AD61E-F8E5-4D5E-AB39-805812AC42A3}">
      <dgm:prSet custT="1"/>
      <dgm:spPr/>
      <dgm:t>
        <a:bodyPr/>
        <a:lstStyle/>
        <a:p>
          <a:r>
            <a:rPr lang="fr-FR" sz="1800" b="1" dirty="0">
              <a:solidFill>
                <a:srgbClr val="FF0000"/>
              </a:solidFill>
              <a:latin typeface="Arial" panose="020B0604020202020204" pitchFamily="34" charset="0"/>
              <a:cs typeface="Arial" panose="020B0604020202020204" pitchFamily="34" charset="0"/>
            </a:rPr>
            <a:t>Couleurs</a:t>
          </a:r>
        </a:p>
      </dgm:t>
    </dgm:pt>
    <dgm:pt modelId="{21005727-0DF2-40D7-B553-B79759445F32}" type="parTrans" cxnId="{439C5C8C-32F5-489E-85DE-67F6F50E3FD7}">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86425EF8-11E7-4263-BA34-933944C8FC84}" type="sibTrans" cxnId="{439C5C8C-32F5-489E-85DE-67F6F50E3FD7}">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3E6FED79-92EE-4185-974B-E92CBAE2B4EB}">
      <dgm:prSet custT="1"/>
      <dgm:spPr/>
      <dgm:t>
        <a:bodyPr/>
        <a:lstStyle/>
        <a:p>
          <a:r>
            <a:rPr lang="fr-FR" sz="1800" b="1" dirty="0">
              <a:solidFill>
                <a:srgbClr val="FF0000"/>
              </a:solidFill>
              <a:latin typeface="Arial" panose="020B0604020202020204" pitchFamily="34" charset="0"/>
              <a:cs typeface="Arial" panose="020B0604020202020204" pitchFamily="34" charset="0"/>
            </a:rPr>
            <a:t>Matières</a:t>
          </a:r>
        </a:p>
      </dgm:t>
    </dgm:pt>
    <dgm:pt modelId="{57C019C9-83F4-4777-AA76-7EA2C0A04762}" type="parTrans" cxnId="{E819D388-14C3-4005-871D-14348BC15763}">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66C3E95A-1AF8-4749-B94F-CC7E1125F094}" type="sibTrans" cxnId="{E819D388-14C3-4005-871D-14348BC15763}">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AD7861F2-9E67-435A-BB73-B1C17B5307AA}">
      <dgm:prSet custT="1"/>
      <dgm:spPr/>
      <dgm:t>
        <a:bodyPr/>
        <a:lstStyle/>
        <a:p>
          <a:r>
            <a:rPr lang="fr-FR" sz="1800" b="1" dirty="0">
              <a:solidFill>
                <a:srgbClr val="FF0000"/>
              </a:solidFill>
              <a:latin typeface="Arial" panose="020B0604020202020204" pitchFamily="34" charset="0"/>
              <a:cs typeface="Arial" panose="020B0604020202020204" pitchFamily="34" charset="0"/>
            </a:rPr>
            <a:t>Dimensions</a:t>
          </a:r>
        </a:p>
      </dgm:t>
    </dgm:pt>
    <dgm:pt modelId="{DA3E5B6F-A1EA-4AFA-885C-048C4C2FD5C2}" type="parTrans" cxnId="{ADC25AE7-7857-44E9-8ED5-7FA430B5EFA2}">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650BD3C7-CE13-4E6D-9043-917CD9168733}" type="sibTrans" cxnId="{ADC25AE7-7857-44E9-8ED5-7FA430B5EFA2}">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CB75C0D3-702C-4575-8855-4230F54D8C9B}">
      <dgm:prSet custT="1"/>
      <dgm:spPr/>
      <dgm:t>
        <a:bodyPr/>
        <a:lstStyle/>
        <a:p>
          <a:r>
            <a:rPr lang="fr-FR" sz="1800" b="1" dirty="0">
              <a:solidFill>
                <a:srgbClr val="FF0000"/>
              </a:solidFill>
              <a:latin typeface="Arial" panose="020B0604020202020204" pitchFamily="34" charset="0"/>
              <a:cs typeface="Arial" panose="020B0604020202020204" pitchFamily="34" charset="0"/>
            </a:rPr>
            <a:t>Unités de livraison</a:t>
          </a:r>
        </a:p>
      </dgm:t>
    </dgm:pt>
    <dgm:pt modelId="{EFE100AA-881D-453C-85D1-69F22B369199}" type="parTrans" cxnId="{CC0EA61B-2694-429F-BF04-B89FB196B498}">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523C743F-F8E9-45F0-9089-C3B673DB9498}" type="sibTrans" cxnId="{CC0EA61B-2694-429F-BF04-B89FB196B498}">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AEB30253-04AB-44F2-AB0D-4F32FEB8F372}">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Vérifier que l’unité de mesure des produits livrés est identique à l’unité de mesure utilisée pour commander ; en cas d’écart, réaliser une conversion afin de faire un contrôle définitif</a:t>
          </a:r>
        </a:p>
      </dgm:t>
    </dgm:pt>
    <dgm:pt modelId="{19AD784A-8428-4439-865E-51F92DCB833A}" type="parTrans" cxnId="{04B85ADC-6688-4E8D-996A-10F190B100A3}">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830D9FD3-881F-4054-8DE7-2A9226F46E18}" type="sibTrans" cxnId="{04B85ADC-6688-4E8D-996A-10F190B100A3}">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096D222A-2614-42EB-A642-51337F9B0420}">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Vérifier que les emballages ne sont pas abîmés</a:t>
          </a:r>
        </a:p>
      </dgm:t>
    </dgm:pt>
    <dgm:pt modelId="{D30C65F3-47CE-4864-BBCE-92D73EB65F08}" type="parTrans" cxnId="{132510E3-B244-43B1-ABDD-9909285CB8E6}">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352FD273-2A8B-4FE1-B9D7-8E9FCFFA52B6}" type="sibTrans" cxnId="{132510E3-B244-43B1-ABDD-9909285CB8E6}">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1612B7C0-18E0-4670-A53C-8065D9D78D4E}">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Vérifier que les couleurs sont celles commandées</a:t>
          </a:r>
        </a:p>
      </dgm:t>
    </dgm:pt>
    <dgm:pt modelId="{73617EDF-7F46-4A1F-8AD2-99543112FCA4}" type="parTrans" cxnId="{C488C7D4-07EB-4E21-8404-27ED52957A32}">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038099C8-6019-4962-88B8-8FB5721EB14F}" type="sibTrans" cxnId="{C488C7D4-07EB-4E21-8404-27ED52957A32}">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0A6AF64C-7043-402F-8DA3-49B1BB385FB5}">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Vérifier que la matière utilisée est celle commandée</a:t>
          </a:r>
        </a:p>
      </dgm:t>
    </dgm:pt>
    <dgm:pt modelId="{18957602-AC89-488D-8A29-7C56D434A048}" type="parTrans" cxnId="{5FA12FE8-5912-4205-9C18-7A361E9AD019}">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37653C2C-2666-44DC-9FCA-2F3B42F17CA6}" type="sibTrans" cxnId="{5FA12FE8-5912-4205-9C18-7A361E9AD019}">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0550F723-71BE-4DBC-AF0D-B4321579C217}">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Vérifier que les produits livrés ont les mêmes dimensions que les produits commandés</a:t>
          </a:r>
        </a:p>
      </dgm:t>
    </dgm:pt>
    <dgm:pt modelId="{E7FB073D-EDAC-4CAC-BA40-79B779497C63}" type="parTrans" cxnId="{794A6BF8-DBAE-410D-B299-5969CF3D3A5D}">
      <dgm:prSet custT="1"/>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86035C8B-CB6D-4050-9A05-AA4DB8830379}" type="sibTrans" cxnId="{794A6BF8-DBAE-410D-B299-5969CF3D3A5D}">
      <dgm:prSet/>
      <dgm:spPr/>
      <dgm:t>
        <a:bodyPr/>
        <a:lstStyle/>
        <a:p>
          <a:endParaRPr lang="fr-FR" sz="1800">
            <a:solidFill>
              <a:schemeClr val="bg1"/>
            </a:solidFill>
            <a:latin typeface="Arial" panose="020B0604020202020204" pitchFamily="34" charset="0"/>
            <a:cs typeface="Arial" panose="020B0604020202020204" pitchFamily="34" charset="0"/>
          </a:endParaRPr>
        </a:p>
      </dgm:t>
    </dgm:pt>
    <dgm:pt modelId="{E13FB27D-740E-4EC9-9844-6751E9F85CCF}" type="pres">
      <dgm:prSet presAssocID="{5A1B8FF8-D9C3-4A94-9AC7-0673E703856D}" presName="diagram" presStyleCnt="0">
        <dgm:presLayoutVars>
          <dgm:chPref val="1"/>
          <dgm:dir/>
          <dgm:animOne val="branch"/>
          <dgm:animLvl val="lvl"/>
          <dgm:resizeHandles val="exact"/>
        </dgm:presLayoutVars>
      </dgm:prSet>
      <dgm:spPr/>
    </dgm:pt>
    <dgm:pt modelId="{9160D7D1-7304-4EA4-9FD8-DF4E336ED0D8}" type="pres">
      <dgm:prSet presAssocID="{2BAEBF67-70B3-4FBE-90C6-19D6D9C20E92}" presName="root1" presStyleCnt="0"/>
      <dgm:spPr/>
    </dgm:pt>
    <dgm:pt modelId="{69E0BA56-EDA1-4A3E-9C3B-318D4755578E}" type="pres">
      <dgm:prSet presAssocID="{2BAEBF67-70B3-4FBE-90C6-19D6D9C20E92}" presName="LevelOneTextNode" presStyleLbl="node0" presStyleIdx="0" presStyleCnt="1" custScaleX="33435" custScaleY="382267">
        <dgm:presLayoutVars>
          <dgm:chPref val="3"/>
        </dgm:presLayoutVars>
      </dgm:prSet>
      <dgm:spPr/>
    </dgm:pt>
    <dgm:pt modelId="{60EBFCB2-CA3A-4B1A-BA91-1BF00A9F9E00}" type="pres">
      <dgm:prSet presAssocID="{2BAEBF67-70B3-4FBE-90C6-19D6D9C20E92}" presName="level2hierChild" presStyleCnt="0"/>
      <dgm:spPr/>
    </dgm:pt>
    <dgm:pt modelId="{875D3D48-7A4E-4368-B974-04C578D9F31E}" type="pres">
      <dgm:prSet presAssocID="{004579E2-2F91-43DB-A1DA-5FCC7ED78133}" presName="conn2-1" presStyleLbl="parChTrans1D2" presStyleIdx="0" presStyleCnt="6"/>
      <dgm:spPr/>
    </dgm:pt>
    <dgm:pt modelId="{9DCF2DBB-9C02-420D-9888-86E24E66E878}" type="pres">
      <dgm:prSet presAssocID="{004579E2-2F91-43DB-A1DA-5FCC7ED78133}" presName="connTx" presStyleLbl="parChTrans1D2" presStyleIdx="0" presStyleCnt="6"/>
      <dgm:spPr/>
    </dgm:pt>
    <dgm:pt modelId="{07302EBA-6241-4D5E-A634-1B11D0109A62}" type="pres">
      <dgm:prSet presAssocID="{CCDCDD22-869A-4D3B-A744-A6E8CAD60A3B}" presName="root2" presStyleCnt="0"/>
      <dgm:spPr/>
    </dgm:pt>
    <dgm:pt modelId="{90AF65B0-1E5B-4936-A2AF-8744E543E09E}" type="pres">
      <dgm:prSet presAssocID="{CCDCDD22-869A-4D3B-A744-A6E8CAD60A3B}" presName="LevelTwoTextNode" presStyleLbl="node2" presStyleIdx="0" presStyleCnt="6" custScaleX="113821" custScaleY="58373">
        <dgm:presLayoutVars>
          <dgm:chPref val="3"/>
        </dgm:presLayoutVars>
      </dgm:prSet>
      <dgm:spPr/>
    </dgm:pt>
    <dgm:pt modelId="{9223BBB7-3802-49FE-8393-A92F44470AF7}" type="pres">
      <dgm:prSet presAssocID="{CCDCDD22-869A-4D3B-A744-A6E8CAD60A3B}" presName="level3hierChild" presStyleCnt="0"/>
      <dgm:spPr/>
    </dgm:pt>
    <dgm:pt modelId="{41163DDC-E743-4284-8DC2-F67010E2AAE0}" type="pres">
      <dgm:prSet presAssocID="{4C2C04C3-102D-4D54-A19E-EBB5DCEA0ECC}" presName="conn2-1" presStyleLbl="parChTrans1D3" presStyleIdx="0" presStyleCnt="7"/>
      <dgm:spPr/>
    </dgm:pt>
    <dgm:pt modelId="{32210E79-AC60-4064-8F34-3D8B7A445A18}" type="pres">
      <dgm:prSet presAssocID="{4C2C04C3-102D-4D54-A19E-EBB5DCEA0ECC}" presName="connTx" presStyleLbl="parChTrans1D3" presStyleIdx="0" presStyleCnt="7"/>
      <dgm:spPr/>
    </dgm:pt>
    <dgm:pt modelId="{BF48A6A9-EF59-4AEF-85D3-636E9F187CBB}" type="pres">
      <dgm:prSet presAssocID="{8EBCDAF5-FF07-4B15-87C7-94A8F9A6740C}" presName="root2" presStyleCnt="0"/>
      <dgm:spPr/>
    </dgm:pt>
    <dgm:pt modelId="{06945AC7-F777-4F39-8E2D-D3CDE9C3FA31}" type="pres">
      <dgm:prSet presAssocID="{8EBCDAF5-FF07-4B15-87C7-94A8F9A6740C}" presName="LevelTwoTextNode" presStyleLbl="node3" presStyleIdx="0" presStyleCnt="7" custScaleX="486807" custScaleY="63237">
        <dgm:presLayoutVars>
          <dgm:chPref val="3"/>
        </dgm:presLayoutVars>
      </dgm:prSet>
      <dgm:spPr/>
    </dgm:pt>
    <dgm:pt modelId="{720AAFEE-A9B5-4619-9366-AC68A954626C}" type="pres">
      <dgm:prSet presAssocID="{8EBCDAF5-FF07-4B15-87C7-94A8F9A6740C}" presName="level3hierChild" presStyleCnt="0"/>
      <dgm:spPr/>
    </dgm:pt>
    <dgm:pt modelId="{5B303617-4C09-4FD9-99ED-0E37BEA2E32A}" type="pres">
      <dgm:prSet presAssocID="{09EFB0E6-0E56-4CBA-97DB-18910A0742B3}" presName="conn2-1" presStyleLbl="parChTrans1D3" presStyleIdx="1" presStyleCnt="7"/>
      <dgm:spPr/>
    </dgm:pt>
    <dgm:pt modelId="{7C3CB18E-016E-4E1D-B4FF-FA098F921414}" type="pres">
      <dgm:prSet presAssocID="{09EFB0E6-0E56-4CBA-97DB-18910A0742B3}" presName="connTx" presStyleLbl="parChTrans1D3" presStyleIdx="1" presStyleCnt="7"/>
      <dgm:spPr/>
    </dgm:pt>
    <dgm:pt modelId="{0C198FB0-31EE-48EF-BA67-38EE84FD9F84}" type="pres">
      <dgm:prSet presAssocID="{1E6CB26A-2E08-4F39-B36B-13E9872F4DFC}" presName="root2" presStyleCnt="0"/>
      <dgm:spPr/>
    </dgm:pt>
    <dgm:pt modelId="{E937604B-6241-4803-9324-17FDC3C832E6}" type="pres">
      <dgm:prSet presAssocID="{1E6CB26A-2E08-4F39-B36B-13E9872F4DFC}" presName="LevelTwoTextNode" presStyleLbl="node3" presStyleIdx="1" presStyleCnt="7" custScaleX="486807" custScaleY="85788">
        <dgm:presLayoutVars>
          <dgm:chPref val="3"/>
        </dgm:presLayoutVars>
      </dgm:prSet>
      <dgm:spPr/>
    </dgm:pt>
    <dgm:pt modelId="{551089AF-BACB-4EEA-8A84-753B693213E1}" type="pres">
      <dgm:prSet presAssocID="{1E6CB26A-2E08-4F39-B36B-13E9872F4DFC}" presName="level3hierChild" presStyleCnt="0"/>
      <dgm:spPr/>
    </dgm:pt>
    <dgm:pt modelId="{D0630216-9FA4-41A3-80C0-052D852B7EAA}" type="pres">
      <dgm:prSet presAssocID="{9326499A-052F-40B0-99CA-BDE11FF09877}" presName="conn2-1" presStyleLbl="parChTrans1D2" presStyleIdx="1" presStyleCnt="6"/>
      <dgm:spPr/>
    </dgm:pt>
    <dgm:pt modelId="{22B901A2-57D0-4839-BA42-5C527FD14EAF}" type="pres">
      <dgm:prSet presAssocID="{9326499A-052F-40B0-99CA-BDE11FF09877}" presName="connTx" presStyleLbl="parChTrans1D2" presStyleIdx="1" presStyleCnt="6"/>
      <dgm:spPr/>
    </dgm:pt>
    <dgm:pt modelId="{4D7C28B5-C75F-4F32-BAEF-AE0EE3271D46}" type="pres">
      <dgm:prSet presAssocID="{DB1732A8-F46A-4C33-BA98-551CCAD356D5}" presName="root2" presStyleCnt="0"/>
      <dgm:spPr/>
    </dgm:pt>
    <dgm:pt modelId="{F96B1AAC-3DC3-4A6B-9184-3CC4B6C7B638}" type="pres">
      <dgm:prSet presAssocID="{DB1732A8-F46A-4C33-BA98-551CCAD356D5}" presName="LevelTwoTextNode" presStyleLbl="node2" presStyleIdx="1" presStyleCnt="6" custScaleX="113821" custScaleY="58373">
        <dgm:presLayoutVars>
          <dgm:chPref val="3"/>
        </dgm:presLayoutVars>
      </dgm:prSet>
      <dgm:spPr/>
    </dgm:pt>
    <dgm:pt modelId="{AE515095-24C1-4591-B064-D3FF66861F56}" type="pres">
      <dgm:prSet presAssocID="{DB1732A8-F46A-4C33-BA98-551CCAD356D5}" presName="level3hierChild" presStyleCnt="0"/>
      <dgm:spPr/>
    </dgm:pt>
    <dgm:pt modelId="{B69CCA00-33A5-49C3-BA54-EAA85F37B285}" type="pres">
      <dgm:prSet presAssocID="{D30C65F3-47CE-4864-BBCE-92D73EB65F08}" presName="conn2-1" presStyleLbl="parChTrans1D3" presStyleIdx="2" presStyleCnt="7"/>
      <dgm:spPr/>
    </dgm:pt>
    <dgm:pt modelId="{BE2EFAE1-D420-4178-A85E-A807C6532D82}" type="pres">
      <dgm:prSet presAssocID="{D30C65F3-47CE-4864-BBCE-92D73EB65F08}" presName="connTx" presStyleLbl="parChTrans1D3" presStyleIdx="2" presStyleCnt="7"/>
      <dgm:spPr/>
    </dgm:pt>
    <dgm:pt modelId="{54DC7141-B13C-48D4-B1D5-258D5EE8821A}" type="pres">
      <dgm:prSet presAssocID="{096D222A-2614-42EB-A642-51337F9B0420}" presName="root2" presStyleCnt="0"/>
      <dgm:spPr/>
    </dgm:pt>
    <dgm:pt modelId="{7BF35F18-AC97-43DD-A756-2BDB35D875DC}" type="pres">
      <dgm:prSet presAssocID="{096D222A-2614-42EB-A642-51337F9B0420}" presName="LevelTwoTextNode" presStyleLbl="node3" presStyleIdx="2" presStyleCnt="7" custScaleX="486807" custScaleY="63237">
        <dgm:presLayoutVars>
          <dgm:chPref val="3"/>
        </dgm:presLayoutVars>
      </dgm:prSet>
      <dgm:spPr/>
    </dgm:pt>
    <dgm:pt modelId="{96A384CD-9F22-4C27-B730-D7B19E10C8AF}" type="pres">
      <dgm:prSet presAssocID="{096D222A-2614-42EB-A642-51337F9B0420}" presName="level3hierChild" presStyleCnt="0"/>
      <dgm:spPr/>
    </dgm:pt>
    <dgm:pt modelId="{3EA15F33-A9AD-484B-A7BD-285C7E0B0AD0}" type="pres">
      <dgm:prSet presAssocID="{21005727-0DF2-40D7-B553-B79759445F32}" presName="conn2-1" presStyleLbl="parChTrans1D2" presStyleIdx="2" presStyleCnt="6"/>
      <dgm:spPr/>
    </dgm:pt>
    <dgm:pt modelId="{E854B054-6099-468F-AB01-CEFD8110FA17}" type="pres">
      <dgm:prSet presAssocID="{21005727-0DF2-40D7-B553-B79759445F32}" presName="connTx" presStyleLbl="parChTrans1D2" presStyleIdx="2" presStyleCnt="6"/>
      <dgm:spPr/>
    </dgm:pt>
    <dgm:pt modelId="{FB78047D-731E-4BFA-8DAD-34522C585166}" type="pres">
      <dgm:prSet presAssocID="{325AD61E-F8E5-4D5E-AB39-805812AC42A3}" presName="root2" presStyleCnt="0"/>
      <dgm:spPr/>
    </dgm:pt>
    <dgm:pt modelId="{F3A5B16F-716E-472E-A941-1EEE99B3FA4B}" type="pres">
      <dgm:prSet presAssocID="{325AD61E-F8E5-4D5E-AB39-805812AC42A3}" presName="LevelTwoTextNode" presStyleLbl="node2" presStyleIdx="2" presStyleCnt="6" custScaleX="113821" custScaleY="58373">
        <dgm:presLayoutVars>
          <dgm:chPref val="3"/>
        </dgm:presLayoutVars>
      </dgm:prSet>
      <dgm:spPr/>
    </dgm:pt>
    <dgm:pt modelId="{4FAA85A5-720D-4FCA-98A3-F9F9C654ED79}" type="pres">
      <dgm:prSet presAssocID="{325AD61E-F8E5-4D5E-AB39-805812AC42A3}" presName="level3hierChild" presStyleCnt="0"/>
      <dgm:spPr/>
    </dgm:pt>
    <dgm:pt modelId="{495656EB-C255-4B42-BC07-87B00BF3CA20}" type="pres">
      <dgm:prSet presAssocID="{73617EDF-7F46-4A1F-8AD2-99543112FCA4}" presName="conn2-1" presStyleLbl="parChTrans1D3" presStyleIdx="3" presStyleCnt="7"/>
      <dgm:spPr/>
    </dgm:pt>
    <dgm:pt modelId="{0A378B0F-68BA-4398-AC38-0CC670B2BCCF}" type="pres">
      <dgm:prSet presAssocID="{73617EDF-7F46-4A1F-8AD2-99543112FCA4}" presName="connTx" presStyleLbl="parChTrans1D3" presStyleIdx="3" presStyleCnt="7"/>
      <dgm:spPr/>
    </dgm:pt>
    <dgm:pt modelId="{98F9E4D2-3D9F-42E2-B6D2-88CAEED06BA6}" type="pres">
      <dgm:prSet presAssocID="{1612B7C0-18E0-4670-A53C-8065D9D78D4E}" presName="root2" presStyleCnt="0"/>
      <dgm:spPr/>
    </dgm:pt>
    <dgm:pt modelId="{0CC735A1-C82D-4115-9CEF-07A4A3103E06}" type="pres">
      <dgm:prSet presAssocID="{1612B7C0-18E0-4670-A53C-8065D9D78D4E}" presName="LevelTwoTextNode" presStyleLbl="node3" presStyleIdx="3" presStyleCnt="7" custScaleX="486807" custScaleY="63237">
        <dgm:presLayoutVars>
          <dgm:chPref val="3"/>
        </dgm:presLayoutVars>
      </dgm:prSet>
      <dgm:spPr/>
    </dgm:pt>
    <dgm:pt modelId="{2195CA6A-A705-4123-A534-E30272DD6CA4}" type="pres">
      <dgm:prSet presAssocID="{1612B7C0-18E0-4670-A53C-8065D9D78D4E}" presName="level3hierChild" presStyleCnt="0"/>
      <dgm:spPr/>
    </dgm:pt>
    <dgm:pt modelId="{3517642D-BCDD-4701-A2C8-CA5146766697}" type="pres">
      <dgm:prSet presAssocID="{57C019C9-83F4-4777-AA76-7EA2C0A04762}" presName="conn2-1" presStyleLbl="parChTrans1D2" presStyleIdx="3" presStyleCnt="6"/>
      <dgm:spPr/>
    </dgm:pt>
    <dgm:pt modelId="{3C197143-E9CB-4B9E-97D4-08551FDAE399}" type="pres">
      <dgm:prSet presAssocID="{57C019C9-83F4-4777-AA76-7EA2C0A04762}" presName="connTx" presStyleLbl="parChTrans1D2" presStyleIdx="3" presStyleCnt="6"/>
      <dgm:spPr/>
    </dgm:pt>
    <dgm:pt modelId="{5E79C31C-3193-45A2-87D8-EA6946A6E411}" type="pres">
      <dgm:prSet presAssocID="{3E6FED79-92EE-4185-974B-E92CBAE2B4EB}" presName="root2" presStyleCnt="0"/>
      <dgm:spPr/>
    </dgm:pt>
    <dgm:pt modelId="{F95A29C4-E74F-497F-AA6B-2B09AD7FF531}" type="pres">
      <dgm:prSet presAssocID="{3E6FED79-92EE-4185-974B-E92CBAE2B4EB}" presName="LevelTwoTextNode" presStyleLbl="node2" presStyleIdx="3" presStyleCnt="6" custScaleX="113821" custScaleY="58373">
        <dgm:presLayoutVars>
          <dgm:chPref val="3"/>
        </dgm:presLayoutVars>
      </dgm:prSet>
      <dgm:spPr/>
    </dgm:pt>
    <dgm:pt modelId="{BEFB9FBD-4E34-4157-B98A-9F694E3E8C26}" type="pres">
      <dgm:prSet presAssocID="{3E6FED79-92EE-4185-974B-E92CBAE2B4EB}" presName="level3hierChild" presStyleCnt="0"/>
      <dgm:spPr/>
    </dgm:pt>
    <dgm:pt modelId="{3724AC55-58B7-4A66-9B7C-3FAA5CD09B41}" type="pres">
      <dgm:prSet presAssocID="{18957602-AC89-488D-8A29-7C56D434A048}" presName="conn2-1" presStyleLbl="parChTrans1D3" presStyleIdx="4" presStyleCnt="7"/>
      <dgm:spPr/>
    </dgm:pt>
    <dgm:pt modelId="{4E19DA27-7719-45C1-B2AF-AA03A149A176}" type="pres">
      <dgm:prSet presAssocID="{18957602-AC89-488D-8A29-7C56D434A048}" presName="connTx" presStyleLbl="parChTrans1D3" presStyleIdx="4" presStyleCnt="7"/>
      <dgm:spPr/>
    </dgm:pt>
    <dgm:pt modelId="{E90005F7-3BC8-42BB-8AD9-2E80FB1F9056}" type="pres">
      <dgm:prSet presAssocID="{0A6AF64C-7043-402F-8DA3-49B1BB385FB5}" presName="root2" presStyleCnt="0"/>
      <dgm:spPr/>
    </dgm:pt>
    <dgm:pt modelId="{1EFD3B29-1387-4C66-BAF6-67BE8CEBA67B}" type="pres">
      <dgm:prSet presAssocID="{0A6AF64C-7043-402F-8DA3-49B1BB385FB5}" presName="LevelTwoTextNode" presStyleLbl="node3" presStyleIdx="4" presStyleCnt="7" custScaleX="486807" custScaleY="63237">
        <dgm:presLayoutVars>
          <dgm:chPref val="3"/>
        </dgm:presLayoutVars>
      </dgm:prSet>
      <dgm:spPr/>
    </dgm:pt>
    <dgm:pt modelId="{0EA5A731-9C6D-4CB1-9A73-7D02A8FB0FEB}" type="pres">
      <dgm:prSet presAssocID="{0A6AF64C-7043-402F-8DA3-49B1BB385FB5}" presName="level3hierChild" presStyleCnt="0"/>
      <dgm:spPr/>
    </dgm:pt>
    <dgm:pt modelId="{2C282FFB-AEE9-4B3C-AEA6-C88079734732}" type="pres">
      <dgm:prSet presAssocID="{DA3E5B6F-A1EA-4AFA-885C-048C4C2FD5C2}" presName="conn2-1" presStyleLbl="parChTrans1D2" presStyleIdx="4" presStyleCnt="6"/>
      <dgm:spPr/>
    </dgm:pt>
    <dgm:pt modelId="{31D81D13-81F8-4DBB-8554-7F1C16229968}" type="pres">
      <dgm:prSet presAssocID="{DA3E5B6F-A1EA-4AFA-885C-048C4C2FD5C2}" presName="connTx" presStyleLbl="parChTrans1D2" presStyleIdx="4" presStyleCnt="6"/>
      <dgm:spPr/>
    </dgm:pt>
    <dgm:pt modelId="{1918F159-FBD2-4909-88D9-7801F185611D}" type="pres">
      <dgm:prSet presAssocID="{AD7861F2-9E67-435A-BB73-B1C17B5307AA}" presName="root2" presStyleCnt="0"/>
      <dgm:spPr/>
    </dgm:pt>
    <dgm:pt modelId="{9412C9FC-14B4-440A-8B13-6A6CFC658AB1}" type="pres">
      <dgm:prSet presAssocID="{AD7861F2-9E67-435A-BB73-B1C17B5307AA}" presName="LevelTwoTextNode" presStyleLbl="node2" presStyleIdx="4" presStyleCnt="6" custScaleX="113821" custScaleY="58373">
        <dgm:presLayoutVars>
          <dgm:chPref val="3"/>
        </dgm:presLayoutVars>
      </dgm:prSet>
      <dgm:spPr/>
    </dgm:pt>
    <dgm:pt modelId="{0B3112BB-E484-4949-9167-7225420C42C2}" type="pres">
      <dgm:prSet presAssocID="{AD7861F2-9E67-435A-BB73-B1C17B5307AA}" presName="level3hierChild" presStyleCnt="0"/>
      <dgm:spPr/>
    </dgm:pt>
    <dgm:pt modelId="{9E492364-04C1-4FAB-9EE0-7DFC28D2D60C}" type="pres">
      <dgm:prSet presAssocID="{E7FB073D-EDAC-4CAC-BA40-79B779497C63}" presName="conn2-1" presStyleLbl="parChTrans1D3" presStyleIdx="5" presStyleCnt="7"/>
      <dgm:spPr/>
    </dgm:pt>
    <dgm:pt modelId="{057FA482-2234-4579-A08B-8F25865DC0F6}" type="pres">
      <dgm:prSet presAssocID="{E7FB073D-EDAC-4CAC-BA40-79B779497C63}" presName="connTx" presStyleLbl="parChTrans1D3" presStyleIdx="5" presStyleCnt="7"/>
      <dgm:spPr/>
    </dgm:pt>
    <dgm:pt modelId="{1F4AAD38-CEB8-4477-B789-8B19BA6D6881}" type="pres">
      <dgm:prSet presAssocID="{0550F723-71BE-4DBC-AF0D-B4321579C217}" presName="root2" presStyleCnt="0"/>
      <dgm:spPr/>
    </dgm:pt>
    <dgm:pt modelId="{1CF0257D-C74E-4FA6-BCD1-350B5588D7E5}" type="pres">
      <dgm:prSet presAssocID="{0550F723-71BE-4DBC-AF0D-B4321579C217}" presName="LevelTwoTextNode" presStyleLbl="node3" presStyleIdx="5" presStyleCnt="7" custScaleX="486807" custScaleY="85788">
        <dgm:presLayoutVars>
          <dgm:chPref val="3"/>
        </dgm:presLayoutVars>
      </dgm:prSet>
      <dgm:spPr/>
    </dgm:pt>
    <dgm:pt modelId="{B0AF6446-B835-4372-90EF-5B7092B9D8BE}" type="pres">
      <dgm:prSet presAssocID="{0550F723-71BE-4DBC-AF0D-B4321579C217}" presName="level3hierChild" presStyleCnt="0"/>
      <dgm:spPr/>
    </dgm:pt>
    <dgm:pt modelId="{0AA6387B-9E91-4D7F-9AD4-BDC0F72970AB}" type="pres">
      <dgm:prSet presAssocID="{EFE100AA-881D-453C-85D1-69F22B369199}" presName="conn2-1" presStyleLbl="parChTrans1D2" presStyleIdx="5" presStyleCnt="6"/>
      <dgm:spPr/>
    </dgm:pt>
    <dgm:pt modelId="{A163F12B-87A7-4C8F-A7FB-AEEDF6354637}" type="pres">
      <dgm:prSet presAssocID="{EFE100AA-881D-453C-85D1-69F22B369199}" presName="connTx" presStyleLbl="parChTrans1D2" presStyleIdx="5" presStyleCnt="6"/>
      <dgm:spPr/>
    </dgm:pt>
    <dgm:pt modelId="{90D28251-7C85-421B-9803-DA5B43ECA1D2}" type="pres">
      <dgm:prSet presAssocID="{CB75C0D3-702C-4575-8855-4230F54D8C9B}" presName="root2" presStyleCnt="0"/>
      <dgm:spPr/>
    </dgm:pt>
    <dgm:pt modelId="{A873F4A9-763E-4B84-94B6-02E93585F95B}" type="pres">
      <dgm:prSet presAssocID="{CB75C0D3-702C-4575-8855-4230F54D8C9B}" presName="LevelTwoTextNode" presStyleLbl="node2" presStyleIdx="5" presStyleCnt="6" custScaleX="113821" custScaleY="77831">
        <dgm:presLayoutVars>
          <dgm:chPref val="3"/>
        </dgm:presLayoutVars>
      </dgm:prSet>
      <dgm:spPr/>
    </dgm:pt>
    <dgm:pt modelId="{8B314D97-22D6-4424-AD2F-11ABDEAD394E}" type="pres">
      <dgm:prSet presAssocID="{CB75C0D3-702C-4575-8855-4230F54D8C9B}" presName="level3hierChild" presStyleCnt="0"/>
      <dgm:spPr/>
    </dgm:pt>
    <dgm:pt modelId="{6F1C2DAD-612F-415B-970E-D6692D494E26}" type="pres">
      <dgm:prSet presAssocID="{19AD784A-8428-4439-865E-51F92DCB833A}" presName="conn2-1" presStyleLbl="parChTrans1D3" presStyleIdx="6" presStyleCnt="7"/>
      <dgm:spPr/>
    </dgm:pt>
    <dgm:pt modelId="{52D3423E-D681-43AC-8888-419AFA0FB654}" type="pres">
      <dgm:prSet presAssocID="{19AD784A-8428-4439-865E-51F92DCB833A}" presName="connTx" presStyleLbl="parChTrans1D3" presStyleIdx="6" presStyleCnt="7"/>
      <dgm:spPr/>
    </dgm:pt>
    <dgm:pt modelId="{2DBBB794-ACF5-4F12-AEB8-2D1AB7F9DFB1}" type="pres">
      <dgm:prSet presAssocID="{AEB30253-04AB-44F2-AB0D-4F32FEB8F372}" presName="root2" presStyleCnt="0"/>
      <dgm:spPr/>
    </dgm:pt>
    <dgm:pt modelId="{92EE0320-F25D-475E-ACD0-3E3B1488E026}" type="pres">
      <dgm:prSet presAssocID="{AEB30253-04AB-44F2-AB0D-4F32FEB8F372}" presName="LevelTwoTextNode" presStyleLbl="node3" presStyleIdx="6" presStyleCnt="7" custScaleX="486807" custScaleY="121610">
        <dgm:presLayoutVars>
          <dgm:chPref val="3"/>
        </dgm:presLayoutVars>
      </dgm:prSet>
      <dgm:spPr/>
    </dgm:pt>
    <dgm:pt modelId="{F5A9030E-ED14-491C-8BAC-2FA10BEEB47D}" type="pres">
      <dgm:prSet presAssocID="{AEB30253-04AB-44F2-AB0D-4F32FEB8F372}" presName="level3hierChild" presStyleCnt="0"/>
      <dgm:spPr/>
    </dgm:pt>
  </dgm:ptLst>
  <dgm:cxnLst>
    <dgm:cxn modelId="{10CE2102-7521-44DB-A4D8-935080C87848}" type="presOf" srcId="{57C019C9-83F4-4777-AA76-7EA2C0A04762}" destId="{3517642D-BCDD-4701-A2C8-CA5146766697}" srcOrd="0" destOrd="0" presId="urn:microsoft.com/office/officeart/2005/8/layout/hierarchy2"/>
    <dgm:cxn modelId="{06B33D11-4784-4EB0-AB3E-19463160BEF7}" type="presOf" srcId="{73617EDF-7F46-4A1F-8AD2-99543112FCA4}" destId="{0A378B0F-68BA-4398-AC38-0CC670B2BCCF}" srcOrd="1" destOrd="0" presId="urn:microsoft.com/office/officeart/2005/8/layout/hierarchy2"/>
    <dgm:cxn modelId="{BF984411-C705-4B5E-8256-F6284AB55292}" type="presOf" srcId="{5A1B8FF8-D9C3-4A94-9AC7-0673E703856D}" destId="{E13FB27D-740E-4EC9-9844-6751E9F85CCF}" srcOrd="0" destOrd="0" presId="urn:microsoft.com/office/officeart/2005/8/layout/hierarchy2"/>
    <dgm:cxn modelId="{F7B17914-6FEC-4ABD-BEB5-5B64DF5336F3}" type="presOf" srcId="{09EFB0E6-0E56-4CBA-97DB-18910A0742B3}" destId="{7C3CB18E-016E-4E1D-B4FF-FA098F921414}" srcOrd="1" destOrd="0" presId="urn:microsoft.com/office/officeart/2005/8/layout/hierarchy2"/>
    <dgm:cxn modelId="{31DD3218-DD61-4450-AF13-89DB23198A9B}" type="presOf" srcId="{1612B7C0-18E0-4670-A53C-8065D9D78D4E}" destId="{0CC735A1-C82D-4115-9CEF-07A4A3103E06}" srcOrd="0" destOrd="0" presId="urn:microsoft.com/office/officeart/2005/8/layout/hierarchy2"/>
    <dgm:cxn modelId="{CC0EA61B-2694-429F-BF04-B89FB196B498}" srcId="{2BAEBF67-70B3-4FBE-90C6-19D6D9C20E92}" destId="{CB75C0D3-702C-4575-8855-4230F54D8C9B}" srcOrd="5" destOrd="0" parTransId="{EFE100AA-881D-453C-85D1-69F22B369199}" sibTransId="{523C743F-F8E9-45F0-9089-C3B673DB9498}"/>
    <dgm:cxn modelId="{EB6FBF1D-F0D5-4D43-B957-70450C5CC30A}" type="presOf" srcId="{DA3E5B6F-A1EA-4AFA-885C-048C4C2FD5C2}" destId="{31D81D13-81F8-4DBB-8554-7F1C16229968}" srcOrd="1" destOrd="0" presId="urn:microsoft.com/office/officeart/2005/8/layout/hierarchy2"/>
    <dgm:cxn modelId="{29988A21-E0FA-42EA-896A-FFA3FA8D2ACF}" type="presOf" srcId="{73617EDF-7F46-4A1F-8AD2-99543112FCA4}" destId="{495656EB-C255-4B42-BC07-87B00BF3CA20}" srcOrd="0" destOrd="0" presId="urn:microsoft.com/office/officeart/2005/8/layout/hierarchy2"/>
    <dgm:cxn modelId="{FD84EE23-FBDF-4F56-AF58-22380BDCB2F8}" type="presOf" srcId="{18957602-AC89-488D-8A29-7C56D434A048}" destId="{3724AC55-58B7-4A66-9B7C-3FAA5CD09B41}" srcOrd="0" destOrd="0" presId="urn:microsoft.com/office/officeart/2005/8/layout/hierarchy2"/>
    <dgm:cxn modelId="{7E59F524-FC0E-4971-A850-75D848E5AF51}" type="presOf" srcId="{9326499A-052F-40B0-99CA-BDE11FF09877}" destId="{22B901A2-57D0-4839-BA42-5C527FD14EAF}" srcOrd="1" destOrd="0" presId="urn:microsoft.com/office/officeart/2005/8/layout/hierarchy2"/>
    <dgm:cxn modelId="{F80A9326-588E-44AB-8BD0-F1793936B5CE}" type="presOf" srcId="{EFE100AA-881D-453C-85D1-69F22B369199}" destId="{0AA6387B-9E91-4D7F-9AD4-BDC0F72970AB}" srcOrd="0" destOrd="0" presId="urn:microsoft.com/office/officeart/2005/8/layout/hierarchy2"/>
    <dgm:cxn modelId="{D99D332A-0E6F-493B-8E71-B3ABA60FA80C}" type="presOf" srcId="{1E6CB26A-2E08-4F39-B36B-13E9872F4DFC}" destId="{E937604B-6241-4803-9324-17FDC3C832E6}" srcOrd="0" destOrd="0" presId="urn:microsoft.com/office/officeart/2005/8/layout/hierarchy2"/>
    <dgm:cxn modelId="{0621762D-B60F-4B1C-9106-1BF912532356}" type="presOf" srcId="{4C2C04C3-102D-4D54-A19E-EBB5DCEA0ECC}" destId="{41163DDC-E743-4284-8DC2-F67010E2AAE0}" srcOrd="0" destOrd="0" presId="urn:microsoft.com/office/officeart/2005/8/layout/hierarchy2"/>
    <dgm:cxn modelId="{43D8D132-BD15-41B0-9E3D-468828B9DE3D}" type="presOf" srcId="{18957602-AC89-488D-8A29-7C56D434A048}" destId="{4E19DA27-7719-45C1-B2AF-AA03A149A176}" srcOrd="1" destOrd="0" presId="urn:microsoft.com/office/officeart/2005/8/layout/hierarchy2"/>
    <dgm:cxn modelId="{BCD0B134-2B36-4CE4-BA6A-9DB4E4103FF0}" srcId="{2BAEBF67-70B3-4FBE-90C6-19D6D9C20E92}" destId="{CCDCDD22-869A-4D3B-A744-A6E8CAD60A3B}" srcOrd="0" destOrd="0" parTransId="{004579E2-2F91-43DB-A1DA-5FCC7ED78133}" sibTransId="{6A80BF05-0E1A-4906-81E4-E074E66ADD83}"/>
    <dgm:cxn modelId="{3BD07336-8B7B-4BA9-9D56-F3E4564AC673}" type="presOf" srcId="{8EBCDAF5-FF07-4B15-87C7-94A8F9A6740C}" destId="{06945AC7-F777-4F39-8E2D-D3CDE9C3FA31}" srcOrd="0" destOrd="0" presId="urn:microsoft.com/office/officeart/2005/8/layout/hierarchy2"/>
    <dgm:cxn modelId="{EBB17936-FF8E-41CC-803C-3083D3CB2F2D}" type="presOf" srcId="{2BAEBF67-70B3-4FBE-90C6-19D6D9C20E92}" destId="{69E0BA56-EDA1-4A3E-9C3B-318D4755578E}" srcOrd="0" destOrd="0" presId="urn:microsoft.com/office/officeart/2005/8/layout/hierarchy2"/>
    <dgm:cxn modelId="{1BE3C163-4A97-49EA-916C-9C32925CB15D}" type="presOf" srcId="{4C2C04C3-102D-4D54-A19E-EBB5DCEA0ECC}" destId="{32210E79-AC60-4064-8F34-3D8B7A445A18}" srcOrd="1" destOrd="0" presId="urn:microsoft.com/office/officeart/2005/8/layout/hierarchy2"/>
    <dgm:cxn modelId="{7E79FD47-D570-41C8-B626-CD767E44D0F7}" type="presOf" srcId="{19AD784A-8428-4439-865E-51F92DCB833A}" destId="{52D3423E-D681-43AC-8888-419AFA0FB654}" srcOrd="1" destOrd="0" presId="urn:microsoft.com/office/officeart/2005/8/layout/hierarchy2"/>
    <dgm:cxn modelId="{73CF2568-A2E1-4CB3-8074-5EFF1EA29B45}" srcId="{CCDCDD22-869A-4D3B-A744-A6E8CAD60A3B}" destId="{1E6CB26A-2E08-4F39-B36B-13E9872F4DFC}" srcOrd="1" destOrd="0" parTransId="{09EFB0E6-0E56-4CBA-97DB-18910A0742B3}" sibTransId="{C6C585D1-D92A-404C-9041-AB713D40FAA1}"/>
    <dgm:cxn modelId="{9B08434D-F3F4-4D00-9A78-4745800A40F8}" type="presOf" srcId="{DA3E5B6F-A1EA-4AFA-885C-048C4C2FD5C2}" destId="{2C282FFB-AEE9-4B3C-AEA6-C88079734732}" srcOrd="0" destOrd="0" presId="urn:microsoft.com/office/officeart/2005/8/layout/hierarchy2"/>
    <dgm:cxn modelId="{733C576E-9008-44C4-ACAA-556F956801AC}" srcId="{5A1B8FF8-D9C3-4A94-9AC7-0673E703856D}" destId="{2BAEBF67-70B3-4FBE-90C6-19D6D9C20E92}" srcOrd="0" destOrd="0" parTransId="{75490B66-61D3-4CE0-A91B-E7FB8899CF3F}" sibTransId="{ECE7C5BF-9890-49E5-9234-4BBBDEA57CD0}"/>
    <dgm:cxn modelId="{D2FA1554-BA60-40FB-A861-215E80277E5F}" srcId="{CCDCDD22-869A-4D3B-A744-A6E8CAD60A3B}" destId="{8EBCDAF5-FF07-4B15-87C7-94A8F9A6740C}" srcOrd="0" destOrd="0" parTransId="{4C2C04C3-102D-4D54-A19E-EBB5DCEA0ECC}" sibTransId="{28A96EE8-0081-4683-9EB3-3990A6DA771A}"/>
    <dgm:cxn modelId="{86A05954-4E7E-4F6E-9081-25D001A7FD03}" type="presOf" srcId="{CB75C0D3-702C-4575-8855-4230F54D8C9B}" destId="{A873F4A9-763E-4B84-94B6-02E93585F95B}" srcOrd="0" destOrd="0" presId="urn:microsoft.com/office/officeart/2005/8/layout/hierarchy2"/>
    <dgm:cxn modelId="{876B0955-3DE5-481B-ACBC-54A79C2EC413}" type="presOf" srcId="{21005727-0DF2-40D7-B553-B79759445F32}" destId="{3EA15F33-A9AD-484B-A7BD-285C7E0B0AD0}" srcOrd="0" destOrd="0" presId="urn:microsoft.com/office/officeart/2005/8/layout/hierarchy2"/>
    <dgm:cxn modelId="{A6718C75-F563-4E08-BE59-705366869ABF}" type="presOf" srcId="{57C019C9-83F4-4777-AA76-7EA2C0A04762}" destId="{3C197143-E9CB-4B9E-97D4-08551FDAE399}" srcOrd="1" destOrd="0" presId="urn:microsoft.com/office/officeart/2005/8/layout/hierarchy2"/>
    <dgm:cxn modelId="{EB736883-D4F9-4128-9A9E-8A3EC0F8D6C0}" type="presOf" srcId="{004579E2-2F91-43DB-A1DA-5FCC7ED78133}" destId="{9DCF2DBB-9C02-420D-9888-86E24E66E878}" srcOrd="1" destOrd="0" presId="urn:microsoft.com/office/officeart/2005/8/layout/hierarchy2"/>
    <dgm:cxn modelId="{226FC588-D36E-4C86-9CB5-C2D2063E2B4E}" type="presOf" srcId="{096D222A-2614-42EB-A642-51337F9B0420}" destId="{7BF35F18-AC97-43DD-A756-2BDB35D875DC}" srcOrd="0" destOrd="0" presId="urn:microsoft.com/office/officeart/2005/8/layout/hierarchy2"/>
    <dgm:cxn modelId="{E819D388-14C3-4005-871D-14348BC15763}" srcId="{2BAEBF67-70B3-4FBE-90C6-19D6D9C20E92}" destId="{3E6FED79-92EE-4185-974B-E92CBAE2B4EB}" srcOrd="3" destOrd="0" parTransId="{57C019C9-83F4-4777-AA76-7EA2C0A04762}" sibTransId="{66C3E95A-1AF8-4749-B94F-CC7E1125F094}"/>
    <dgm:cxn modelId="{8AAFEA88-862D-4933-A37F-E50CEA92AD5E}" type="presOf" srcId="{D30C65F3-47CE-4864-BBCE-92D73EB65F08}" destId="{BE2EFAE1-D420-4178-A85E-A807C6532D82}" srcOrd="1" destOrd="0" presId="urn:microsoft.com/office/officeart/2005/8/layout/hierarchy2"/>
    <dgm:cxn modelId="{439C5C8C-32F5-489E-85DE-67F6F50E3FD7}" srcId="{2BAEBF67-70B3-4FBE-90C6-19D6D9C20E92}" destId="{325AD61E-F8E5-4D5E-AB39-805812AC42A3}" srcOrd="2" destOrd="0" parTransId="{21005727-0DF2-40D7-B553-B79759445F32}" sibTransId="{86425EF8-11E7-4263-BA34-933944C8FC84}"/>
    <dgm:cxn modelId="{3C8D5F8F-C8A9-46C3-8796-AEB868CDBBB0}" type="presOf" srcId="{0550F723-71BE-4DBC-AF0D-B4321579C217}" destId="{1CF0257D-C74E-4FA6-BCD1-350B5588D7E5}" srcOrd="0" destOrd="0" presId="urn:microsoft.com/office/officeart/2005/8/layout/hierarchy2"/>
    <dgm:cxn modelId="{80C56E92-E666-4C92-8938-EBBC2BF87E4D}" type="presOf" srcId="{DB1732A8-F46A-4C33-BA98-551CCAD356D5}" destId="{F96B1AAC-3DC3-4A6B-9184-3CC4B6C7B638}" srcOrd="0" destOrd="0" presId="urn:microsoft.com/office/officeart/2005/8/layout/hierarchy2"/>
    <dgm:cxn modelId="{0205CA92-818D-42CC-B7E8-78C36C4628EF}" type="presOf" srcId="{CCDCDD22-869A-4D3B-A744-A6E8CAD60A3B}" destId="{90AF65B0-1E5B-4936-A2AF-8744E543E09E}" srcOrd="0" destOrd="0" presId="urn:microsoft.com/office/officeart/2005/8/layout/hierarchy2"/>
    <dgm:cxn modelId="{7977A39D-4DF0-493E-9E7C-290D8F6D9BCB}" srcId="{2BAEBF67-70B3-4FBE-90C6-19D6D9C20E92}" destId="{DB1732A8-F46A-4C33-BA98-551CCAD356D5}" srcOrd="1" destOrd="0" parTransId="{9326499A-052F-40B0-99CA-BDE11FF09877}" sibTransId="{D7CC81B6-8C3D-43E0-82EE-D5789D19B668}"/>
    <dgm:cxn modelId="{5A8182A1-D995-43B3-B7C7-A86465FD0811}" type="presOf" srcId="{004579E2-2F91-43DB-A1DA-5FCC7ED78133}" destId="{875D3D48-7A4E-4368-B974-04C578D9F31E}" srcOrd="0" destOrd="0" presId="urn:microsoft.com/office/officeart/2005/8/layout/hierarchy2"/>
    <dgm:cxn modelId="{09E6A3A7-F412-4264-9944-784FCA7CC35D}" type="presOf" srcId="{D30C65F3-47CE-4864-BBCE-92D73EB65F08}" destId="{B69CCA00-33A5-49C3-BA54-EAA85F37B285}" srcOrd="0" destOrd="0" presId="urn:microsoft.com/office/officeart/2005/8/layout/hierarchy2"/>
    <dgm:cxn modelId="{F1B1E5B2-6A13-46E1-AD55-30314959BCBA}" type="presOf" srcId="{E7FB073D-EDAC-4CAC-BA40-79B779497C63}" destId="{9E492364-04C1-4FAB-9EE0-7DFC28D2D60C}" srcOrd="0" destOrd="0" presId="urn:microsoft.com/office/officeart/2005/8/layout/hierarchy2"/>
    <dgm:cxn modelId="{9B8C70B7-DA42-4B80-9BEF-2E68BA0B9497}" type="presOf" srcId="{19AD784A-8428-4439-865E-51F92DCB833A}" destId="{6F1C2DAD-612F-415B-970E-D6692D494E26}" srcOrd="0" destOrd="0" presId="urn:microsoft.com/office/officeart/2005/8/layout/hierarchy2"/>
    <dgm:cxn modelId="{594263BA-360B-4E95-B508-709665004ECF}" type="presOf" srcId="{0A6AF64C-7043-402F-8DA3-49B1BB385FB5}" destId="{1EFD3B29-1387-4C66-BAF6-67BE8CEBA67B}" srcOrd="0" destOrd="0" presId="urn:microsoft.com/office/officeart/2005/8/layout/hierarchy2"/>
    <dgm:cxn modelId="{146AB1C0-1094-4F31-B980-42C50C8DF527}" type="presOf" srcId="{21005727-0DF2-40D7-B553-B79759445F32}" destId="{E854B054-6099-468F-AB01-CEFD8110FA17}" srcOrd="1" destOrd="0" presId="urn:microsoft.com/office/officeart/2005/8/layout/hierarchy2"/>
    <dgm:cxn modelId="{C488C7D4-07EB-4E21-8404-27ED52957A32}" srcId="{325AD61E-F8E5-4D5E-AB39-805812AC42A3}" destId="{1612B7C0-18E0-4670-A53C-8065D9D78D4E}" srcOrd="0" destOrd="0" parTransId="{73617EDF-7F46-4A1F-8AD2-99543112FCA4}" sibTransId="{038099C8-6019-4962-88B8-8FB5721EB14F}"/>
    <dgm:cxn modelId="{04B85ADC-6688-4E8D-996A-10F190B100A3}" srcId="{CB75C0D3-702C-4575-8855-4230F54D8C9B}" destId="{AEB30253-04AB-44F2-AB0D-4F32FEB8F372}" srcOrd="0" destOrd="0" parTransId="{19AD784A-8428-4439-865E-51F92DCB833A}" sibTransId="{830D9FD3-881F-4054-8DE7-2A9226F46E18}"/>
    <dgm:cxn modelId="{AFCB4EDF-687E-4E55-B8B1-2831046DFF78}" type="presOf" srcId="{9326499A-052F-40B0-99CA-BDE11FF09877}" destId="{D0630216-9FA4-41A3-80C0-052D852B7EAA}" srcOrd="0" destOrd="0" presId="urn:microsoft.com/office/officeart/2005/8/layout/hierarchy2"/>
    <dgm:cxn modelId="{AB5506E3-E9AA-4347-92A7-96EF75092A07}" type="presOf" srcId="{325AD61E-F8E5-4D5E-AB39-805812AC42A3}" destId="{F3A5B16F-716E-472E-A941-1EEE99B3FA4B}" srcOrd="0" destOrd="0" presId="urn:microsoft.com/office/officeart/2005/8/layout/hierarchy2"/>
    <dgm:cxn modelId="{132510E3-B244-43B1-ABDD-9909285CB8E6}" srcId="{DB1732A8-F46A-4C33-BA98-551CCAD356D5}" destId="{096D222A-2614-42EB-A642-51337F9B0420}" srcOrd="0" destOrd="0" parTransId="{D30C65F3-47CE-4864-BBCE-92D73EB65F08}" sibTransId="{352FD273-2A8B-4FE1-B9D7-8E9FCFFA52B6}"/>
    <dgm:cxn modelId="{C696C6E6-3B07-4684-9E3F-0C7AC45D7D49}" type="presOf" srcId="{09EFB0E6-0E56-4CBA-97DB-18910A0742B3}" destId="{5B303617-4C09-4FD9-99ED-0E37BEA2E32A}" srcOrd="0" destOrd="0" presId="urn:microsoft.com/office/officeart/2005/8/layout/hierarchy2"/>
    <dgm:cxn modelId="{CEF3D3E6-0D82-4500-B2E5-97E567B7A291}" type="presOf" srcId="{AD7861F2-9E67-435A-BB73-B1C17B5307AA}" destId="{9412C9FC-14B4-440A-8B13-6A6CFC658AB1}" srcOrd="0" destOrd="0" presId="urn:microsoft.com/office/officeart/2005/8/layout/hierarchy2"/>
    <dgm:cxn modelId="{A0D61EE7-613B-46A9-9249-6B0CCF9756E6}" type="presOf" srcId="{AEB30253-04AB-44F2-AB0D-4F32FEB8F372}" destId="{92EE0320-F25D-475E-ACD0-3E3B1488E026}" srcOrd="0" destOrd="0" presId="urn:microsoft.com/office/officeart/2005/8/layout/hierarchy2"/>
    <dgm:cxn modelId="{ADC25AE7-7857-44E9-8ED5-7FA430B5EFA2}" srcId="{2BAEBF67-70B3-4FBE-90C6-19D6D9C20E92}" destId="{AD7861F2-9E67-435A-BB73-B1C17B5307AA}" srcOrd="4" destOrd="0" parTransId="{DA3E5B6F-A1EA-4AFA-885C-048C4C2FD5C2}" sibTransId="{650BD3C7-CE13-4E6D-9043-917CD9168733}"/>
    <dgm:cxn modelId="{5FA12FE8-5912-4205-9C18-7A361E9AD019}" srcId="{3E6FED79-92EE-4185-974B-E92CBAE2B4EB}" destId="{0A6AF64C-7043-402F-8DA3-49B1BB385FB5}" srcOrd="0" destOrd="0" parTransId="{18957602-AC89-488D-8A29-7C56D434A048}" sibTransId="{37653C2C-2666-44DC-9FCA-2F3B42F17CA6}"/>
    <dgm:cxn modelId="{AE7680EA-7A30-4420-BE63-39072AC72A58}" type="presOf" srcId="{3E6FED79-92EE-4185-974B-E92CBAE2B4EB}" destId="{F95A29C4-E74F-497F-AA6B-2B09AD7FF531}" srcOrd="0" destOrd="0" presId="urn:microsoft.com/office/officeart/2005/8/layout/hierarchy2"/>
    <dgm:cxn modelId="{6B63E6EA-5BEC-4889-9760-ADD7A918B5EC}" type="presOf" srcId="{E7FB073D-EDAC-4CAC-BA40-79B779497C63}" destId="{057FA482-2234-4579-A08B-8F25865DC0F6}" srcOrd="1" destOrd="0" presId="urn:microsoft.com/office/officeart/2005/8/layout/hierarchy2"/>
    <dgm:cxn modelId="{4F5857ED-484F-4F68-A733-86C8C610423C}" type="presOf" srcId="{EFE100AA-881D-453C-85D1-69F22B369199}" destId="{A163F12B-87A7-4C8F-A7FB-AEEDF6354637}" srcOrd="1" destOrd="0" presId="urn:microsoft.com/office/officeart/2005/8/layout/hierarchy2"/>
    <dgm:cxn modelId="{794A6BF8-DBAE-410D-B299-5969CF3D3A5D}" srcId="{AD7861F2-9E67-435A-BB73-B1C17B5307AA}" destId="{0550F723-71BE-4DBC-AF0D-B4321579C217}" srcOrd="0" destOrd="0" parTransId="{E7FB073D-EDAC-4CAC-BA40-79B779497C63}" sibTransId="{86035C8B-CB6D-4050-9A05-AA4DB8830379}"/>
    <dgm:cxn modelId="{97E1D9B5-E571-4038-80B0-FE2C7920C94B}" type="presParOf" srcId="{E13FB27D-740E-4EC9-9844-6751E9F85CCF}" destId="{9160D7D1-7304-4EA4-9FD8-DF4E336ED0D8}" srcOrd="0" destOrd="0" presId="urn:microsoft.com/office/officeart/2005/8/layout/hierarchy2"/>
    <dgm:cxn modelId="{6A7B1DCB-8446-4CCA-B232-2DCA73D9548E}" type="presParOf" srcId="{9160D7D1-7304-4EA4-9FD8-DF4E336ED0D8}" destId="{69E0BA56-EDA1-4A3E-9C3B-318D4755578E}" srcOrd="0" destOrd="0" presId="urn:microsoft.com/office/officeart/2005/8/layout/hierarchy2"/>
    <dgm:cxn modelId="{948CA9B9-6E66-422F-BCAC-F047CD07F735}" type="presParOf" srcId="{9160D7D1-7304-4EA4-9FD8-DF4E336ED0D8}" destId="{60EBFCB2-CA3A-4B1A-BA91-1BF00A9F9E00}" srcOrd="1" destOrd="0" presId="urn:microsoft.com/office/officeart/2005/8/layout/hierarchy2"/>
    <dgm:cxn modelId="{412FABC0-1EDE-44D6-A575-E2A0E05969A0}" type="presParOf" srcId="{60EBFCB2-CA3A-4B1A-BA91-1BF00A9F9E00}" destId="{875D3D48-7A4E-4368-B974-04C578D9F31E}" srcOrd="0" destOrd="0" presId="urn:microsoft.com/office/officeart/2005/8/layout/hierarchy2"/>
    <dgm:cxn modelId="{2FB9ABE3-5189-4232-984D-405B048D1F61}" type="presParOf" srcId="{875D3D48-7A4E-4368-B974-04C578D9F31E}" destId="{9DCF2DBB-9C02-420D-9888-86E24E66E878}" srcOrd="0" destOrd="0" presId="urn:microsoft.com/office/officeart/2005/8/layout/hierarchy2"/>
    <dgm:cxn modelId="{AA80F9E0-53C7-4F80-B328-927ACF3951E3}" type="presParOf" srcId="{60EBFCB2-CA3A-4B1A-BA91-1BF00A9F9E00}" destId="{07302EBA-6241-4D5E-A634-1B11D0109A62}" srcOrd="1" destOrd="0" presId="urn:microsoft.com/office/officeart/2005/8/layout/hierarchy2"/>
    <dgm:cxn modelId="{C09CA6F9-E71E-4424-BA50-F44A78EFA392}" type="presParOf" srcId="{07302EBA-6241-4D5E-A634-1B11D0109A62}" destId="{90AF65B0-1E5B-4936-A2AF-8744E543E09E}" srcOrd="0" destOrd="0" presId="urn:microsoft.com/office/officeart/2005/8/layout/hierarchy2"/>
    <dgm:cxn modelId="{76C5DF37-29BC-4037-9330-BB2D39CCED44}" type="presParOf" srcId="{07302EBA-6241-4D5E-A634-1B11D0109A62}" destId="{9223BBB7-3802-49FE-8393-A92F44470AF7}" srcOrd="1" destOrd="0" presId="urn:microsoft.com/office/officeart/2005/8/layout/hierarchy2"/>
    <dgm:cxn modelId="{CDF63DB2-5E5B-450C-B240-1B0A659BCFBB}" type="presParOf" srcId="{9223BBB7-3802-49FE-8393-A92F44470AF7}" destId="{41163DDC-E743-4284-8DC2-F67010E2AAE0}" srcOrd="0" destOrd="0" presId="urn:microsoft.com/office/officeart/2005/8/layout/hierarchy2"/>
    <dgm:cxn modelId="{5694ECDA-5E87-46B6-B20F-74E01BA51C6E}" type="presParOf" srcId="{41163DDC-E743-4284-8DC2-F67010E2AAE0}" destId="{32210E79-AC60-4064-8F34-3D8B7A445A18}" srcOrd="0" destOrd="0" presId="urn:microsoft.com/office/officeart/2005/8/layout/hierarchy2"/>
    <dgm:cxn modelId="{B86002DE-8557-403E-ADAD-EA947EE4FA25}" type="presParOf" srcId="{9223BBB7-3802-49FE-8393-A92F44470AF7}" destId="{BF48A6A9-EF59-4AEF-85D3-636E9F187CBB}" srcOrd="1" destOrd="0" presId="urn:microsoft.com/office/officeart/2005/8/layout/hierarchy2"/>
    <dgm:cxn modelId="{7FFE1B00-4247-4E0F-A20A-598964FEA56A}" type="presParOf" srcId="{BF48A6A9-EF59-4AEF-85D3-636E9F187CBB}" destId="{06945AC7-F777-4F39-8E2D-D3CDE9C3FA31}" srcOrd="0" destOrd="0" presId="urn:microsoft.com/office/officeart/2005/8/layout/hierarchy2"/>
    <dgm:cxn modelId="{FDCA2D78-F12E-43D4-979E-ADA3A59461EA}" type="presParOf" srcId="{BF48A6A9-EF59-4AEF-85D3-636E9F187CBB}" destId="{720AAFEE-A9B5-4619-9366-AC68A954626C}" srcOrd="1" destOrd="0" presId="urn:microsoft.com/office/officeart/2005/8/layout/hierarchy2"/>
    <dgm:cxn modelId="{769D2912-599F-454B-AD43-95A2BE3BCA3C}" type="presParOf" srcId="{9223BBB7-3802-49FE-8393-A92F44470AF7}" destId="{5B303617-4C09-4FD9-99ED-0E37BEA2E32A}" srcOrd="2" destOrd="0" presId="urn:microsoft.com/office/officeart/2005/8/layout/hierarchy2"/>
    <dgm:cxn modelId="{CA48FD81-6C72-4643-9898-84B64C388DAC}" type="presParOf" srcId="{5B303617-4C09-4FD9-99ED-0E37BEA2E32A}" destId="{7C3CB18E-016E-4E1D-B4FF-FA098F921414}" srcOrd="0" destOrd="0" presId="urn:microsoft.com/office/officeart/2005/8/layout/hierarchy2"/>
    <dgm:cxn modelId="{B3A04C12-2E0E-46EB-9873-618413332EB1}" type="presParOf" srcId="{9223BBB7-3802-49FE-8393-A92F44470AF7}" destId="{0C198FB0-31EE-48EF-BA67-38EE84FD9F84}" srcOrd="3" destOrd="0" presId="urn:microsoft.com/office/officeart/2005/8/layout/hierarchy2"/>
    <dgm:cxn modelId="{AAA9CBC6-5104-4D14-90BC-43AC36FEC9E9}" type="presParOf" srcId="{0C198FB0-31EE-48EF-BA67-38EE84FD9F84}" destId="{E937604B-6241-4803-9324-17FDC3C832E6}" srcOrd="0" destOrd="0" presId="urn:microsoft.com/office/officeart/2005/8/layout/hierarchy2"/>
    <dgm:cxn modelId="{7D9B1A0F-1D13-4731-82B1-79690A82362A}" type="presParOf" srcId="{0C198FB0-31EE-48EF-BA67-38EE84FD9F84}" destId="{551089AF-BACB-4EEA-8A84-753B693213E1}" srcOrd="1" destOrd="0" presId="urn:microsoft.com/office/officeart/2005/8/layout/hierarchy2"/>
    <dgm:cxn modelId="{9342089D-1E4D-4070-AF4A-712C5FBA28FD}" type="presParOf" srcId="{60EBFCB2-CA3A-4B1A-BA91-1BF00A9F9E00}" destId="{D0630216-9FA4-41A3-80C0-052D852B7EAA}" srcOrd="2" destOrd="0" presId="urn:microsoft.com/office/officeart/2005/8/layout/hierarchy2"/>
    <dgm:cxn modelId="{2DC9AEEC-66A0-4CBC-9074-6A216D8493E3}" type="presParOf" srcId="{D0630216-9FA4-41A3-80C0-052D852B7EAA}" destId="{22B901A2-57D0-4839-BA42-5C527FD14EAF}" srcOrd="0" destOrd="0" presId="urn:microsoft.com/office/officeart/2005/8/layout/hierarchy2"/>
    <dgm:cxn modelId="{B581E75C-7B79-4178-B3B8-5065A0811922}" type="presParOf" srcId="{60EBFCB2-CA3A-4B1A-BA91-1BF00A9F9E00}" destId="{4D7C28B5-C75F-4F32-BAEF-AE0EE3271D46}" srcOrd="3" destOrd="0" presId="urn:microsoft.com/office/officeart/2005/8/layout/hierarchy2"/>
    <dgm:cxn modelId="{70F4EF07-0CE0-4BCA-B9CE-A439E05AEF7B}" type="presParOf" srcId="{4D7C28B5-C75F-4F32-BAEF-AE0EE3271D46}" destId="{F96B1AAC-3DC3-4A6B-9184-3CC4B6C7B638}" srcOrd="0" destOrd="0" presId="urn:microsoft.com/office/officeart/2005/8/layout/hierarchy2"/>
    <dgm:cxn modelId="{CD64B5F9-DBB0-43B9-968F-6F65CA283DD1}" type="presParOf" srcId="{4D7C28B5-C75F-4F32-BAEF-AE0EE3271D46}" destId="{AE515095-24C1-4591-B064-D3FF66861F56}" srcOrd="1" destOrd="0" presId="urn:microsoft.com/office/officeart/2005/8/layout/hierarchy2"/>
    <dgm:cxn modelId="{2F43A05B-4E19-4434-AF30-7C7A72E4DE63}" type="presParOf" srcId="{AE515095-24C1-4591-B064-D3FF66861F56}" destId="{B69CCA00-33A5-49C3-BA54-EAA85F37B285}" srcOrd="0" destOrd="0" presId="urn:microsoft.com/office/officeart/2005/8/layout/hierarchy2"/>
    <dgm:cxn modelId="{5D2A9CCB-F475-4B03-AEF7-70CB41DF1DAD}" type="presParOf" srcId="{B69CCA00-33A5-49C3-BA54-EAA85F37B285}" destId="{BE2EFAE1-D420-4178-A85E-A807C6532D82}" srcOrd="0" destOrd="0" presId="urn:microsoft.com/office/officeart/2005/8/layout/hierarchy2"/>
    <dgm:cxn modelId="{931E8A02-87BF-4693-8A37-CFDB1605E269}" type="presParOf" srcId="{AE515095-24C1-4591-B064-D3FF66861F56}" destId="{54DC7141-B13C-48D4-B1D5-258D5EE8821A}" srcOrd="1" destOrd="0" presId="urn:microsoft.com/office/officeart/2005/8/layout/hierarchy2"/>
    <dgm:cxn modelId="{0D71BCF3-DB97-46F8-A5D2-A4CFD066758A}" type="presParOf" srcId="{54DC7141-B13C-48D4-B1D5-258D5EE8821A}" destId="{7BF35F18-AC97-43DD-A756-2BDB35D875DC}" srcOrd="0" destOrd="0" presId="urn:microsoft.com/office/officeart/2005/8/layout/hierarchy2"/>
    <dgm:cxn modelId="{F12FBF3F-7E4E-46A7-8881-480978FCAC69}" type="presParOf" srcId="{54DC7141-B13C-48D4-B1D5-258D5EE8821A}" destId="{96A384CD-9F22-4C27-B730-D7B19E10C8AF}" srcOrd="1" destOrd="0" presId="urn:microsoft.com/office/officeart/2005/8/layout/hierarchy2"/>
    <dgm:cxn modelId="{B70569BF-6FAC-42EE-A0DF-0B999FA2D134}" type="presParOf" srcId="{60EBFCB2-CA3A-4B1A-BA91-1BF00A9F9E00}" destId="{3EA15F33-A9AD-484B-A7BD-285C7E0B0AD0}" srcOrd="4" destOrd="0" presId="urn:microsoft.com/office/officeart/2005/8/layout/hierarchy2"/>
    <dgm:cxn modelId="{0646A16F-6DFE-4116-97CE-2295E845265F}" type="presParOf" srcId="{3EA15F33-A9AD-484B-A7BD-285C7E0B0AD0}" destId="{E854B054-6099-468F-AB01-CEFD8110FA17}" srcOrd="0" destOrd="0" presId="urn:microsoft.com/office/officeart/2005/8/layout/hierarchy2"/>
    <dgm:cxn modelId="{1D4F59D1-61E6-42C3-A0E4-DE23E115711A}" type="presParOf" srcId="{60EBFCB2-CA3A-4B1A-BA91-1BF00A9F9E00}" destId="{FB78047D-731E-4BFA-8DAD-34522C585166}" srcOrd="5" destOrd="0" presId="urn:microsoft.com/office/officeart/2005/8/layout/hierarchy2"/>
    <dgm:cxn modelId="{A84AA985-3652-441F-889E-2E136EA27CAF}" type="presParOf" srcId="{FB78047D-731E-4BFA-8DAD-34522C585166}" destId="{F3A5B16F-716E-472E-A941-1EEE99B3FA4B}" srcOrd="0" destOrd="0" presId="urn:microsoft.com/office/officeart/2005/8/layout/hierarchy2"/>
    <dgm:cxn modelId="{B1DAB5FD-1933-419F-B07E-194596165EE8}" type="presParOf" srcId="{FB78047D-731E-4BFA-8DAD-34522C585166}" destId="{4FAA85A5-720D-4FCA-98A3-F9F9C654ED79}" srcOrd="1" destOrd="0" presId="urn:microsoft.com/office/officeart/2005/8/layout/hierarchy2"/>
    <dgm:cxn modelId="{02D4B230-E4CC-46C1-961F-FC98A1B1639E}" type="presParOf" srcId="{4FAA85A5-720D-4FCA-98A3-F9F9C654ED79}" destId="{495656EB-C255-4B42-BC07-87B00BF3CA20}" srcOrd="0" destOrd="0" presId="urn:microsoft.com/office/officeart/2005/8/layout/hierarchy2"/>
    <dgm:cxn modelId="{5174E80E-2AEA-474F-9A6F-AC717B5899DC}" type="presParOf" srcId="{495656EB-C255-4B42-BC07-87B00BF3CA20}" destId="{0A378B0F-68BA-4398-AC38-0CC670B2BCCF}" srcOrd="0" destOrd="0" presId="urn:microsoft.com/office/officeart/2005/8/layout/hierarchy2"/>
    <dgm:cxn modelId="{41A2585A-57B8-40AB-99C4-040D6B5A9396}" type="presParOf" srcId="{4FAA85A5-720D-4FCA-98A3-F9F9C654ED79}" destId="{98F9E4D2-3D9F-42E2-B6D2-88CAEED06BA6}" srcOrd="1" destOrd="0" presId="urn:microsoft.com/office/officeart/2005/8/layout/hierarchy2"/>
    <dgm:cxn modelId="{265D3831-B48C-4D89-BE8A-5D82140BFEC8}" type="presParOf" srcId="{98F9E4D2-3D9F-42E2-B6D2-88CAEED06BA6}" destId="{0CC735A1-C82D-4115-9CEF-07A4A3103E06}" srcOrd="0" destOrd="0" presId="urn:microsoft.com/office/officeart/2005/8/layout/hierarchy2"/>
    <dgm:cxn modelId="{E2EF44D1-3833-4FA1-A8B8-B7940ECB48EE}" type="presParOf" srcId="{98F9E4D2-3D9F-42E2-B6D2-88CAEED06BA6}" destId="{2195CA6A-A705-4123-A534-E30272DD6CA4}" srcOrd="1" destOrd="0" presId="urn:microsoft.com/office/officeart/2005/8/layout/hierarchy2"/>
    <dgm:cxn modelId="{FB33647A-FF15-44CF-80EC-36C699382F84}" type="presParOf" srcId="{60EBFCB2-CA3A-4B1A-BA91-1BF00A9F9E00}" destId="{3517642D-BCDD-4701-A2C8-CA5146766697}" srcOrd="6" destOrd="0" presId="urn:microsoft.com/office/officeart/2005/8/layout/hierarchy2"/>
    <dgm:cxn modelId="{E6A0D1AA-494F-448E-9445-DC41178B553B}" type="presParOf" srcId="{3517642D-BCDD-4701-A2C8-CA5146766697}" destId="{3C197143-E9CB-4B9E-97D4-08551FDAE399}" srcOrd="0" destOrd="0" presId="urn:microsoft.com/office/officeart/2005/8/layout/hierarchy2"/>
    <dgm:cxn modelId="{890C4190-F377-4203-9BBC-DD603DF67BEF}" type="presParOf" srcId="{60EBFCB2-CA3A-4B1A-BA91-1BF00A9F9E00}" destId="{5E79C31C-3193-45A2-87D8-EA6946A6E411}" srcOrd="7" destOrd="0" presId="urn:microsoft.com/office/officeart/2005/8/layout/hierarchy2"/>
    <dgm:cxn modelId="{B67F35C5-8356-420A-AD3C-0A560BA3A76B}" type="presParOf" srcId="{5E79C31C-3193-45A2-87D8-EA6946A6E411}" destId="{F95A29C4-E74F-497F-AA6B-2B09AD7FF531}" srcOrd="0" destOrd="0" presId="urn:microsoft.com/office/officeart/2005/8/layout/hierarchy2"/>
    <dgm:cxn modelId="{15A0EDCC-87BC-47D8-9604-A177DA576219}" type="presParOf" srcId="{5E79C31C-3193-45A2-87D8-EA6946A6E411}" destId="{BEFB9FBD-4E34-4157-B98A-9F694E3E8C26}" srcOrd="1" destOrd="0" presId="urn:microsoft.com/office/officeart/2005/8/layout/hierarchy2"/>
    <dgm:cxn modelId="{76E983AE-AEB9-4162-83B3-3EABF274F4BC}" type="presParOf" srcId="{BEFB9FBD-4E34-4157-B98A-9F694E3E8C26}" destId="{3724AC55-58B7-4A66-9B7C-3FAA5CD09B41}" srcOrd="0" destOrd="0" presId="urn:microsoft.com/office/officeart/2005/8/layout/hierarchy2"/>
    <dgm:cxn modelId="{BD9CA526-040C-4A63-BE13-DF7E86F725DE}" type="presParOf" srcId="{3724AC55-58B7-4A66-9B7C-3FAA5CD09B41}" destId="{4E19DA27-7719-45C1-B2AF-AA03A149A176}" srcOrd="0" destOrd="0" presId="urn:microsoft.com/office/officeart/2005/8/layout/hierarchy2"/>
    <dgm:cxn modelId="{6B4FEADB-3338-4BCA-95AD-E3604470CD81}" type="presParOf" srcId="{BEFB9FBD-4E34-4157-B98A-9F694E3E8C26}" destId="{E90005F7-3BC8-42BB-8AD9-2E80FB1F9056}" srcOrd="1" destOrd="0" presId="urn:microsoft.com/office/officeart/2005/8/layout/hierarchy2"/>
    <dgm:cxn modelId="{13566D9C-D20E-44FE-A54C-29BC1B9C7AF6}" type="presParOf" srcId="{E90005F7-3BC8-42BB-8AD9-2E80FB1F9056}" destId="{1EFD3B29-1387-4C66-BAF6-67BE8CEBA67B}" srcOrd="0" destOrd="0" presId="urn:microsoft.com/office/officeart/2005/8/layout/hierarchy2"/>
    <dgm:cxn modelId="{D7A81141-C9F2-4FEB-81FC-984E12FF15B5}" type="presParOf" srcId="{E90005F7-3BC8-42BB-8AD9-2E80FB1F9056}" destId="{0EA5A731-9C6D-4CB1-9A73-7D02A8FB0FEB}" srcOrd="1" destOrd="0" presId="urn:microsoft.com/office/officeart/2005/8/layout/hierarchy2"/>
    <dgm:cxn modelId="{29030EFB-ED9B-4093-B68C-7B581E92899E}" type="presParOf" srcId="{60EBFCB2-CA3A-4B1A-BA91-1BF00A9F9E00}" destId="{2C282FFB-AEE9-4B3C-AEA6-C88079734732}" srcOrd="8" destOrd="0" presId="urn:microsoft.com/office/officeart/2005/8/layout/hierarchy2"/>
    <dgm:cxn modelId="{D1AE6422-2288-490B-AC5C-EA0A6F48E355}" type="presParOf" srcId="{2C282FFB-AEE9-4B3C-AEA6-C88079734732}" destId="{31D81D13-81F8-4DBB-8554-7F1C16229968}" srcOrd="0" destOrd="0" presId="urn:microsoft.com/office/officeart/2005/8/layout/hierarchy2"/>
    <dgm:cxn modelId="{CA0F5124-CA54-4BE2-8883-2EE5EEA6D7CD}" type="presParOf" srcId="{60EBFCB2-CA3A-4B1A-BA91-1BF00A9F9E00}" destId="{1918F159-FBD2-4909-88D9-7801F185611D}" srcOrd="9" destOrd="0" presId="urn:microsoft.com/office/officeart/2005/8/layout/hierarchy2"/>
    <dgm:cxn modelId="{389875B5-27F3-42C1-A57D-26A526CA15DD}" type="presParOf" srcId="{1918F159-FBD2-4909-88D9-7801F185611D}" destId="{9412C9FC-14B4-440A-8B13-6A6CFC658AB1}" srcOrd="0" destOrd="0" presId="urn:microsoft.com/office/officeart/2005/8/layout/hierarchy2"/>
    <dgm:cxn modelId="{4CB2029F-5971-4A84-A737-8EB97471A382}" type="presParOf" srcId="{1918F159-FBD2-4909-88D9-7801F185611D}" destId="{0B3112BB-E484-4949-9167-7225420C42C2}" srcOrd="1" destOrd="0" presId="urn:microsoft.com/office/officeart/2005/8/layout/hierarchy2"/>
    <dgm:cxn modelId="{DCAE08EB-7C1A-4736-A81C-FF9BFD498A14}" type="presParOf" srcId="{0B3112BB-E484-4949-9167-7225420C42C2}" destId="{9E492364-04C1-4FAB-9EE0-7DFC28D2D60C}" srcOrd="0" destOrd="0" presId="urn:microsoft.com/office/officeart/2005/8/layout/hierarchy2"/>
    <dgm:cxn modelId="{D83F58EE-9C52-4FB8-B033-EEEAC5C839CF}" type="presParOf" srcId="{9E492364-04C1-4FAB-9EE0-7DFC28D2D60C}" destId="{057FA482-2234-4579-A08B-8F25865DC0F6}" srcOrd="0" destOrd="0" presId="urn:microsoft.com/office/officeart/2005/8/layout/hierarchy2"/>
    <dgm:cxn modelId="{F68E0C21-6EA1-457D-AC37-1C1D8F6DB2FE}" type="presParOf" srcId="{0B3112BB-E484-4949-9167-7225420C42C2}" destId="{1F4AAD38-CEB8-4477-B789-8B19BA6D6881}" srcOrd="1" destOrd="0" presId="urn:microsoft.com/office/officeart/2005/8/layout/hierarchy2"/>
    <dgm:cxn modelId="{870B9C92-AF7B-43EF-BCBC-631CFB5A60AC}" type="presParOf" srcId="{1F4AAD38-CEB8-4477-B789-8B19BA6D6881}" destId="{1CF0257D-C74E-4FA6-BCD1-350B5588D7E5}" srcOrd="0" destOrd="0" presId="urn:microsoft.com/office/officeart/2005/8/layout/hierarchy2"/>
    <dgm:cxn modelId="{7DAAB884-4422-41D0-9E86-2159AED1F6A8}" type="presParOf" srcId="{1F4AAD38-CEB8-4477-B789-8B19BA6D6881}" destId="{B0AF6446-B835-4372-90EF-5B7092B9D8BE}" srcOrd="1" destOrd="0" presId="urn:microsoft.com/office/officeart/2005/8/layout/hierarchy2"/>
    <dgm:cxn modelId="{3DE1CCF6-3845-4965-8D78-DC14A48E46E3}" type="presParOf" srcId="{60EBFCB2-CA3A-4B1A-BA91-1BF00A9F9E00}" destId="{0AA6387B-9E91-4D7F-9AD4-BDC0F72970AB}" srcOrd="10" destOrd="0" presId="urn:microsoft.com/office/officeart/2005/8/layout/hierarchy2"/>
    <dgm:cxn modelId="{34CAEAFC-7F97-4ECB-9BBE-7ACE12CD9D63}" type="presParOf" srcId="{0AA6387B-9E91-4D7F-9AD4-BDC0F72970AB}" destId="{A163F12B-87A7-4C8F-A7FB-AEEDF6354637}" srcOrd="0" destOrd="0" presId="urn:microsoft.com/office/officeart/2005/8/layout/hierarchy2"/>
    <dgm:cxn modelId="{AD938BCE-03F9-4EF7-B46D-5BC0F55D17F4}" type="presParOf" srcId="{60EBFCB2-CA3A-4B1A-BA91-1BF00A9F9E00}" destId="{90D28251-7C85-421B-9803-DA5B43ECA1D2}" srcOrd="11" destOrd="0" presId="urn:microsoft.com/office/officeart/2005/8/layout/hierarchy2"/>
    <dgm:cxn modelId="{9C32004D-DDF0-4F2B-95AF-290E5CAC73E8}" type="presParOf" srcId="{90D28251-7C85-421B-9803-DA5B43ECA1D2}" destId="{A873F4A9-763E-4B84-94B6-02E93585F95B}" srcOrd="0" destOrd="0" presId="urn:microsoft.com/office/officeart/2005/8/layout/hierarchy2"/>
    <dgm:cxn modelId="{83A8D3D5-8262-4762-85F8-DA05CDE4086B}" type="presParOf" srcId="{90D28251-7C85-421B-9803-DA5B43ECA1D2}" destId="{8B314D97-22D6-4424-AD2F-11ABDEAD394E}" srcOrd="1" destOrd="0" presId="urn:microsoft.com/office/officeart/2005/8/layout/hierarchy2"/>
    <dgm:cxn modelId="{3D51583F-7151-4CAA-B1D9-84A781CAC82E}" type="presParOf" srcId="{8B314D97-22D6-4424-AD2F-11ABDEAD394E}" destId="{6F1C2DAD-612F-415B-970E-D6692D494E26}" srcOrd="0" destOrd="0" presId="urn:microsoft.com/office/officeart/2005/8/layout/hierarchy2"/>
    <dgm:cxn modelId="{838F89B1-EA1C-4AC8-8A4B-16D18078A1BE}" type="presParOf" srcId="{6F1C2DAD-612F-415B-970E-D6692D494E26}" destId="{52D3423E-D681-43AC-8888-419AFA0FB654}" srcOrd="0" destOrd="0" presId="urn:microsoft.com/office/officeart/2005/8/layout/hierarchy2"/>
    <dgm:cxn modelId="{53FC17DA-995C-4C3E-B2C7-9C8C8CF68591}" type="presParOf" srcId="{8B314D97-22D6-4424-AD2F-11ABDEAD394E}" destId="{2DBBB794-ACF5-4F12-AEB8-2D1AB7F9DFB1}" srcOrd="1" destOrd="0" presId="urn:microsoft.com/office/officeart/2005/8/layout/hierarchy2"/>
    <dgm:cxn modelId="{FBF97653-6A14-4A37-B4BA-F18B3289A744}" type="presParOf" srcId="{2DBBB794-ACF5-4F12-AEB8-2D1AB7F9DFB1}" destId="{92EE0320-F25D-475E-ACD0-3E3B1488E026}" srcOrd="0" destOrd="0" presId="urn:microsoft.com/office/officeart/2005/8/layout/hierarchy2"/>
    <dgm:cxn modelId="{26AF267D-62CF-437C-B9DF-642EAC360116}" type="presParOf" srcId="{2DBBB794-ACF5-4F12-AEB8-2D1AB7F9DFB1}" destId="{F5A9030E-ED14-491C-8BAC-2FA10BEEB47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9D44F-6170-4731-A6B7-150D35247708}">
      <dsp:nvSpPr>
        <dsp:cNvPr id="0" name=""/>
        <dsp:cNvSpPr/>
      </dsp:nvSpPr>
      <dsp:spPr>
        <a:xfrm>
          <a:off x="2818" y="0"/>
          <a:ext cx="3434333" cy="934826"/>
        </a:xfrm>
        <a:prstGeom prst="chevron">
          <a:avLst/>
        </a:prstGeom>
        <a:solidFill>
          <a:schemeClr val="tx2">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Narrow" panose="020B0606020202030204" pitchFamily="34" charset="0"/>
              <a:cs typeface="Arial" panose="020B0604020202020204" pitchFamily="34" charset="0"/>
            </a:rPr>
            <a:t>Passation commande</a:t>
          </a:r>
        </a:p>
        <a:p>
          <a:pPr marL="0" lvl="0" indent="0" algn="ctr" defTabSz="889000">
            <a:lnSpc>
              <a:spcPct val="90000"/>
            </a:lnSpc>
            <a:spcBef>
              <a:spcPct val="0"/>
            </a:spcBef>
            <a:spcAft>
              <a:spcPct val="35000"/>
            </a:spcAft>
            <a:buNone/>
          </a:pPr>
          <a:r>
            <a:rPr lang="fr-FR" sz="2000" b="1" kern="1200">
              <a:latin typeface="Arial Narrow" panose="020B0606020202030204" pitchFamily="34" charset="0"/>
              <a:cs typeface="Arial" panose="020B0604020202020204" pitchFamily="34" charset="0"/>
            </a:rPr>
            <a:t>PGI</a:t>
          </a:r>
        </a:p>
      </dsp:txBody>
      <dsp:txXfrm>
        <a:off x="470231" y="0"/>
        <a:ext cx="2499507" cy="934826"/>
      </dsp:txXfrm>
    </dsp:sp>
    <dsp:sp modelId="{3ADF9498-B39F-404D-BCE1-7B2DBC1FBF8F}">
      <dsp:nvSpPr>
        <dsp:cNvPr id="0" name=""/>
        <dsp:cNvSpPr/>
      </dsp:nvSpPr>
      <dsp:spPr>
        <a:xfrm>
          <a:off x="3093718" y="0"/>
          <a:ext cx="3434333" cy="934826"/>
        </a:xfrm>
        <a:prstGeom prst="chevron">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Narrow" panose="020B0606020202030204" pitchFamily="34" charset="0"/>
              <a:cs typeface="Arial" panose="020B0604020202020204" pitchFamily="34" charset="0"/>
            </a:rPr>
            <a:t>Reception commande</a:t>
          </a:r>
        </a:p>
        <a:p>
          <a:pPr marL="0" lvl="0" indent="0" algn="ctr" defTabSz="889000">
            <a:lnSpc>
              <a:spcPct val="90000"/>
            </a:lnSpc>
            <a:spcBef>
              <a:spcPct val="0"/>
            </a:spcBef>
            <a:spcAft>
              <a:spcPct val="35000"/>
            </a:spcAft>
            <a:buNone/>
          </a:pPr>
          <a:r>
            <a:rPr lang="fr-FR" sz="2000" b="1" kern="1200">
              <a:latin typeface="Arial Narrow" panose="020B0606020202030204" pitchFamily="34" charset="0"/>
              <a:cs typeface="Arial" panose="020B0604020202020204" pitchFamily="34" charset="0"/>
            </a:rPr>
            <a:t>PGI</a:t>
          </a:r>
        </a:p>
      </dsp:txBody>
      <dsp:txXfrm>
        <a:off x="3561131" y="0"/>
        <a:ext cx="2499507" cy="934826"/>
      </dsp:txXfrm>
    </dsp:sp>
    <dsp:sp modelId="{67F79E44-4E0E-4013-9ECF-C739DD830687}">
      <dsp:nvSpPr>
        <dsp:cNvPr id="0" name=""/>
        <dsp:cNvSpPr/>
      </dsp:nvSpPr>
      <dsp:spPr>
        <a:xfrm>
          <a:off x="6184618" y="0"/>
          <a:ext cx="3434333" cy="934826"/>
        </a:xfrm>
        <a:prstGeom prst="chevron">
          <a:avLst/>
        </a:prstGeom>
        <a:solidFill>
          <a:schemeClr val="accent6">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Narrow" panose="020B0606020202030204" pitchFamily="34" charset="0"/>
              <a:cs typeface="Arial" panose="020B0604020202020204" pitchFamily="34" charset="0"/>
            </a:rPr>
            <a:t>Contrôle livraison</a:t>
          </a:r>
        </a:p>
      </dsp:txBody>
      <dsp:txXfrm>
        <a:off x="6652031" y="0"/>
        <a:ext cx="2499507" cy="9348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B1414D-8F3E-49D6-BA93-CCEBBBED41F2}">
      <dsp:nvSpPr>
        <dsp:cNvPr id="0" name=""/>
        <dsp:cNvSpPr/>
      </dsp:nvSpPr>
      <dsp:spPr>
        <a:xfrm>
          <a:off x="8056" y="945881"/>
          <a:ext cx="827602" cy="293423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bg1"/>
              </a:solidFill>
              <a:latin typeface="Arial" panose="020B0604020202020204" pitchFamily="34" charset="0"/>
              <a:cs typeface="Arial" panose="020B0604020202020204" pitchFamily="34" charset="0"/>
            </a:rPr>
            <a:t>Qualité/quantité</a:t>
          </a:r>
        </a:p>
      </dsp:txBody>
      <dsp:txXfrm>
        <a:off x="32296" y="970121"/>
        <a:ext cx="779122" cy="2885756"/>
      </dsp:txXfrm>
    </dsp:sp>
    <dsp:sp modelId="{C0053D2B-ABE1-48E5-A26E-C8009740FEB9}">
      <dsp:nvSpPr>
        <dsp:cNvPr id="0" name=""/>
        <dsp:cNvSpPr/>
      </dsp:nvSpPr>
      <dsp:spPr>
        <a:xfrm rot="18294782">
          <a:off x="433684" y="1617350"/>
          <a:ext cx="1879844" cy="49785"/>
        </a:xfrm>
        <a:custGeom>
          <a:avLst/>
          <a:gdLst/>
          <a:ahLst/>
          <a:cxnLst/>
          <a:rect l="0" t="0" r="0" b="0"/>
          <a:pathLst>
            <a:path>
              <a:moveTo>
                <a:pt x="0" y="24892"/>
              </a:moveTo>
              <a:lnTo>
                <a:pt x="1879844" y="2489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kern="1200">
            <a:latin typeface="Arial" panose="020B0604020202020204" pitchFamily="34" charset="0"/>
            <a:cs typeface="Arial" panose="020B0604020202020204" pitchFamily="34" charset="0"/>
          </a:endParaRPr>
        </a:p>
      </dsp:txBody>
      <dsp:txXfrm>
        <a:off x="1326610" y="1595247"/>
        <a:ext cx="93992" cy="93992"/>
      </dsp:txXfrm>
    </dsp:sp>
    <dsp:sp modelId="{4C511E0F-5A59-4A1B-A18F-3FE27314C4C6}">
      <dsp:nvSpPr>
        <dsp:cNvPr id="0" name=""/>
        <dsp:cNvSpPr/>
      </dsp:nvSpPr>
      <dsp:spPr>
        <a:xfrm>
          <a:off x="1911554" y="402504"/>
          <a:ext cx="8197645" cy="93796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les</a:t>
          </a:r>
          <a:r>
            <a:rPr lang="fr-FR" sz="2000" kern="1200" dirty="0">
              <a:latin typeface="Arial" panose="020B0604020202020204" pitchFamily="34" charset="0"/>
              <a:cs typeface="Arial" panose="020B0604020202020204" pitchFamily="34" charset="0"/>
            </a:rPr>
            <a:t> </a:t>
          </a:r>
          <a:r>
            <a:rPr lang="fr-FR" sz="2000" b="1" kern="1200" dirty="0">
              <a:solidFill>
                <a:schemeClr val="bg1"/>
              </a:solidFill>
              <a:latin typeface="Arial" panose="020B0604020202020204" pitchFamily="34" charset="0"/>
              <a:cs typeface="Arial" panose="020B0604020202020204" pitchFamily="34" charset="0"/>
            </a:rPr>
            <a:t>produits livrés proviennent bien du fournisseur auprès duquel a été passée la commande,</a:t>
          </a:r>
        </a:p>
      </dsp:txBody>
      <dsp:txXfrm>
        <a:off x="1939026" y="429976"/>
        <a:ext cx="8142701" cy="883019"/>
      </dsp:txXfrm>
    </dsp:sp>
    <dsp:sp modelId="{6DC12E42-A06D-4C85-A54A-5F9EB73B642C}">
      <dsp:nvSpPr>
        <dsp:cNvPr id="0" name=""/>
        <dsp:cNvSpPr/>
      </dsp:nvSpPr>
      <dsp:spPr>
        <a:xfrm rot="20136752">
          <a:off x="783351" y="2146051"/>
          <a:ext cx="1172452" cy="49785"/>
        </a:xfrm>
        <a:custGeom>
          <a:avLst/>
          <a:gdLst/>
          <a:ahLst/>
          <a:cxnLst/>
          <a:rect l="0" t="0" r="0" b="0"/>
          <a:pathLst>
            <a:path>
              <a:moveTo>
                <a:pt x="0" y="24892"/>
              </a:moveTo>
              <a:lnTo>
                <a:pt x="1172452" y="2489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latin typeface="Arial" panose="020B0604020202020204" pitchFamily="34" charset="0"/>
            <a:cs typeface="Arial" panose="020B0604020202020204" pitchFamily="34" charset="0"/>
          </a:endParaRPr>
        </a:p>
      </dsp:txBody>
      <dsp:txXfrm>
        <a:off x="1340267" y="2141632"/>
        <a:ext cx="58622" cy="58622"/>
      </dsp:txXfrm>
    </dsp:sp>
    <dsp:sp modelId="{79B65CE2-331F-4B04-A64D-9E293C9FCE73}">
      <dsp:nvSpPr>
        <dsp:cNvPr id="0" name=""/>
        <dsp:cNvSpPr/>
      </dsp:nvSpPr>
      <dsp:spPr>
        <a:xfrm>
          <a:off x="1903498" y="1549978"/>
          <a:ext cx="8197645" cy="75781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le délai de livraison a été respecté,</a:t>
          </a:r>
        </a:p>
      </dsp:txBody>
      <dsp:txXfrm>
        <a:off x="1925694" y="1572174"/>
        <a:ext cx="8153253" cy="713427"/>
      </dsp:txXfrm>
    </dsp:sp>
    <dsp:sp modelId="{8A4D98D2-ED26-4772-B159-DD2C9B6C8800}">
      <dsp:nvSpPr>
        <dsp:cNvPr id="0" name=""/>
        <dsp:cNvSpPr/>
      </dsp:nvSpPr>
      <dsp:spPr>
        <a:xfrm rot="1569409">
          <a:off x="774741" y="2650328"/>
          <a:ext cx="1189673" cy="49785"/>
        </a:xfrm>
        <a:custGeom>
          <a:avLst/>
          <a:gdLst/>
          <a:ahLst/>
          <a:cxnLst/>
          <a:rect l="0" t="0" r="0" b="0"/>
          <a:pathLst>
            <a:path>
              <a:moveTo>
                <a:pt x="0" y="24892"/>
              </a:moveTo>
              <a:lnTo>
                <a:pt x="1189673" y="2489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latin typeface="Arial" panose="020B0604020202020204" pitchFamily="34" charset="0"/>
            <a:cs typeface="Arial" panose="020B0604020202020204" pitchFamily="34" charset="0"/>
          </a:endParaRPr>
        </a:p>
      </dsp:txBody>
      <dsp:txXfrm>
        <a:off x="1339836" y="2645479"/>
        <a:ext cx="59483" cy="59483"/>
      </dsp:txXfrm>
    </dsp:sp>
    <dsp:sp modelId="{7535B738-5C16-4243-B43D-5661A50B1129}">
      <dsp:nvSpPr>
        <dsp:cNvPr id="0" name=""/>
        <dsp:cNvSpPr/>
      </dsp:nvSpPr>
      <dsp:spPr>
        <a:xfrm>
          <a:off x="1903498" y="2508017"/>
          <a:ext cx="8197645" cy="8588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les produits livrés sont bien ceux qui ont été commandés,</a:t>
          </a:r>
        </a:p>
      </dsp:txBody>
      <dsp:txXfrm>
        <a:off x="1928653" y="2533172"/>
        <a:ext cx="8147335" cy="808540"/>
      </dsp:txXfrm>
    </dsp:sp>
    <dsp:sp modelId="{368F411C-65C0-47E4-985A-095B69412BE6}">
      <dsp:nvSpPr>
        <dsp:cNvPr id="0" name=""/>
        <dsp:cNvSpPr/>
      </dsp:nvSpPr>
      <dsp:spPr>
        <a:xfrm rot="3354459">
          <a:off x="417048" y="3176930"/>
          <a:ext cx="1905059" cy="49785"/>
        </a:xfrm>
        <a:custGeom>
          <a:avLst/>
          <a:gdLst/>
          <a:ahLst/>
          <a:cxnLst/>
          <a:rect l="0" t="0" r="0" b="0"/>
          <a:pathLst>
            <a:path>
              <a:moveTo>
                <a:pt x="0" y="24892"/>
              </a:moveTo>
              <a:lnTo>
                <a:pt x="1905059" y="2489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kern="1200">
            <a:latin typeface="Arial" panose="020B0604020202020204" pitchFamily="34" charset="0"/>
            <a:cs typeface="Arial" panose="020B0604020202020204" pitchFamily="34" charset="0"/>
          </a:endParaRPr>
        </a:p>
      </dsp:txBody>
      <dsp:txXfrm>
        <a:off x="1321951" y="3154196"/>
        <a:ext cx="95252" cy="95252"/>
      </dsp:txXfrm>
    </dsp:sp>
    <dsp:sp modelId="{6F0CA44C-CCA3-42D0-BA7E-8AD1CFD05528}">
      <dsp:nvSpPr>
        <dsp:cNvPr id="0" name=""/>
        <dsp:cNvSpPr/>
      </dsp:nvSpPr>
      <dsp:spPr>
        <a:xfrm>
          <a:off x="1903498" y="3567087"/>
          <a:ext cx="8197645" cy="84711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la qualité des produits livrés est conforme à ce qui a été commandé.</a:t>
          </a:r>
        </a:p>
      </dsp:txBody>
      <dsp:txXfrm>
        <a:off x="1928309" y="3591898"/>
        <a:ext cx="8148023" cy="7974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0BA56-EDA1-4A3E-9C3B-318D4755578E}">
      <dsp:nvSpPr>
        <dsp:cNvPr id="0" name=""/>
        <dsp:cNvSpPr/>
      </dsp:nvSpPr>
      <dsp:spPr>
        <a:xfrm>
          <a:off x="13381" y="1393400"/>
          <a:ext cx="533162" cy="304785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Qualité/quantité</a:t>
          </a:r>
        </a:p>
      </dsp:txBody>
      <dsp:txXfrm>
        <a:off x="28997" y="1409016"/>
        <a:ext cx="501930" cy="3016625"/>
      </dsp:txXfrm>
    </dsp:sp>
    <dsp:sp modelId="{875D3D48-7A4E-4368-B974-04C578D9F31E}">
      <dsp:nvSpPr>
        <dsp:cNvPr id="0" name=""/>
        <dsp:cNvSpPr/>
      </dsp:nvSpPr>
      <dsp:spPr>
        <a:xfrm rot="17258636">
          <a:off x="-186739" y="1901778"/>
          <a:ext cx="2104413" cy="25682"/>
        </a:xfrm>
        <a:custGeom>
          <a:avLst/>
          <a:gdLst/>
          <a:ahLst/>
          <a:cxnLst/>
          <a:rect l="0" t="0" r="0" b="0"/>
          <a:pathLst>
            <a:path>
              <a:moveTo>
                <a:pt x="0" y="12841"/>
              </a:moveTo>
              <a:lnTo>
                <a:pt x="2104413" y="128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812857" y="1862009"/>
        <a:ext cx="105220" cy="105220"/>
      </dsp:txXfrm>
    </dsp:sp>
    <dsp:sp modelId="{90AF65B0-1E5B-4936-A2AF-8744E543E09E}">
      <dsp:nvSpPr>
        <dsp:cNvPr id="0" name=""/>
        <dsp:cNvSpPr/>
      </dsp:nvSpPr>
      <dsp:spPr>
        <a:xfrm>
          <a:off x="1184392" y="679203"/>
          <a:ext cx="1815015" cy="4654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Produits</a:t>
          </a:r>
        </a:p>
      </dsp:txBody>
      <dsp:txXfrm>
        <a:off x="1198024" y="692835"/>
        <a:ext cx="1787751" cy="438150"/>
      </dsp:txXfrm>
    </dsp:sp>
    <dsp:sp modelId="{41163DDC-E743-4284-8DC2-F67010E2AAE0}">
      <dsp:nvSpPr>
        <dsp:cNvPr id="0" name=""/>
        <dsp:cNvSpPr/>
      </dsp:nvSpPr>
      <dsp:spPr>
        <a:xfrm rot="19667529">
          <a:off x="2941406" y="698170"/>
          <a:ext cx="753851" cy="25682"/>
        </a:xfrm>
        <a:custGeom>
          <a:avLst/>
          <a:gdLst/>
          <a:ahLst/>
          <a:cxnLst/>
          <a:rect l="0" t="0" r="0" b="0"/>
          <a:pathLst>
            <a:path>
              <a:moveTo>
                <a:pt x="0" y="12841"/>
              </a:moveTo>
              <a:lnTo>
                <a:pt x="753851" y="1284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3299485" y="692165"/>
        <a:ext cx="37692" cy="37692"/>
      </dsp:txXfrm>
    </dsp:sp>
    <dsp:sp modelId="{06945AC7-F777-4F39-8E2D-D3CDE9C3FA31}">
      <dsp:nvSpPr>
        <dsp:cNvPr id="0" name=""/>
        <dsp:cNvSpPr/>
      </dsp:nvSpPr>
      <dsp:spPr>
        <a:xfrm>
          <a:off x="3637256" y="258015"/>
          <a:ext cx="7762734" cy="50419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Vérifier que la quantité livrée est conforme à ce qui a été commandé</a:t>
          </a:r>
        </a:p>
      </dsp:txBody>
      <dsp:txXfrm>
        <a:off x="3652023" y="272782"/>
        <a:ext cx="7733200" cy="474661"/>
      </dsp:txXfrm>
    </dsp:sp>
    <dsp:sp modelId="{5B303617-4C09-4FD9-99ED-0E37BEA2E32A}">
      <dsp:nvSpPr>
        <dsp:cNvPr id="0" name=""/>
        <dsp:cNvSpPr/>
      </dsp:nvSpPr>
      <dsp:spPr>
        <a:xfrm rot="1563466">
          <a:off x="2963321" y="1055016"/>
          <a:ext cx="710021" cy="25682"/>
        </a:xfrm>
        <a:custGeom>
          <a:avLst/>
          <a:gdLst/>
          <a:ahLst/>
          <a:cxnLst/>
          <a:rect l="0" t="0" r="0" b="0"/>
          <a:pathLst>
            <a:path>
              <a:moveTo>
                <a:pt x="0" y="12841"/>
              </a:moveTo>
              <a:lnTo>
                <a:pt x="710021" y="1284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3300581" y="1050107"/>
        <a:ext cx="35501" cy="35501"/>
      </dsp:txXfrm>
    </dsp:sp>
    <dsp:sp modelId="{E937604B-6241-4803-9324-17FDC3C832E6}">
      <dsp:nvSpPr>
        <dsp:cNvPr id="0" name=""/>
        <dsp:cNvSpPr/>
      </dsp:nvSpPr>
      <dsp:spPr>
        <a:xfrm>
          <a:off x="3637256" y="881807"/>
          <a:ext cx="7762734" cy="68399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Vérifier que la quantité livrée est conforme à ce qui apparaît sur le bon de livraison</a:t>
          </a:r>
        </a:p>
      </dsp:txBody>
      <dsp:txXfrm>
        <a:off x="3657290" y="901841"/>
        <a:ext cx="7722666" cy="643929"/>
      </dsp:txXfrm>
    </dsp:sp>
    <dsp:sp modelId="{D0630216-9FA4-41A3-80C0-052D852B7EAA}">
      <dsp:nvSpPr>
        <dsp:cNvPr id="0" name=""/>
        <dsp:cNvSpPr/>
      </dsp:nvSpPr>
      <dsp:spPr>
        <a:xfrm rot="18183798">
          <a:off x="280891" y="2414573"/>
          <a:ext cx="1169152" cy="25682"/>
        </a:xfrm>
        <a:custGeom>
          <a:avLst/>
          <a:gdLst/>
          <a:ahLst/>
          <a:cxnLst/>
          <a:rect l="0" t="0" r="0" b="0"/>
          <a:pathLst>
            <a:path>
              <a:moveTo>
                <a:pt x="0" y="12841"/>
              </a:moveTo>
              <a:lnTo>
                <a:pt x="1169152" y="128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836238" y="2398185"/>
        <a:ext cx="58457" cy="58457"/>
      </dsp:txXfrm>
    </dsp:sp>
    <dsp:sp modelId="{F96B1AAC-3DC3-4A6B-9184-3CC4B6C7B638}">
      <dsp:nvSpPr>
        <dsp:cNvPr id="0" name=""/>
        <dsp:cNvSpPr/>
      </dsp:nvSpPr>
      <dsp:spPr>
        <a:xfrm>
          <a:off x="1184392" y="1704792"/>
          <a:ext cx="1815015" cy="4654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Emballages </a:t>
          </a:r>
        </a:p>
      </dsp:txBody>
      <dsp:txXfrm>
        <a:off x="1198024" y="1718424"/>
        <a:ext cx="1787751" cy="438150"/>
      </dsp:txXfrm>
    </dsp:sp>
    <dsp:sp modelId="{B69CCA00-33A5-49C3-BA54-EAA85F37B285}">
      <dsp:nvSpPr>
        <dsp:cNvPr id="0" name=""/>
        <dsp:cNvSpPr/>
      </dsp:nvSpPr>
      <dsp:spPr>
        <a:xfrm>
          <a:off x="2999407" y="1924658"/>
          <a:ext cx="637849" cy="25682"/>
        </a:xfrm>
        <a:custGeom>
          <a:avLst/>
          <a:gdLst/>
          <a:ahLst/>
          <a:cxnLst/>
          <a:rect l="0" t="0" r="0" b="0"/>
          <a:pathLst>
            <a:path>
              <a:moveTo>
                <a:pt x="0" y="12841"/>
              </a:moveTo>
              <a:lnTo>
                <a:pt x="637849" y="1284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3302385" y="1921553"/>
        <a:ext cx="31892" cy="31892"/>
      </dsp:txXfrm>
    </dsp:sp>
    <dsp:sp modelId="{7BF35F18-AC97-43DD-A756-2BDB35D875DC}">
      <dsp:nvSpPr>
        <dsp:cNvPr id="0" name=""/>
        <dsp:cNvSpPr/>
      </dsp:nvSpPr>
      <dsp:spPr>
        <a:xfrm>
          <a:off x="3637256" y="1685401"/>
          <a:ext cx="7762734" cy="50419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Vérifier que les emballages ne sont pas abîmés</a:t>
          </a:r>
        </a:p>
      </dsp:txBody>
      <dsp:txXfrm>
        <a:off x="3652023" y="1700168"/>
        <a:ext cx="7733200" cy="474661"/>
      </dsp:txXfrm>
    </dsp:sp>
    <dsp:sp modelId="{3EA15F33-A9AD-484B-A7BD-285C7E0B0AD0}">
      <dsp:nvSpPr>
        <dsp:cNvPr id="0" name=""/>
        <dsp:cNvSpPr/>
      </dsp:nvSpPr>
      <dsp:spPr>
        <a:xfrm rot="19849826">
          <a:off x="500223" y="2726469"/>
          <a:ext cx="730488" cy="25682"/>
        </a:xfrm>
        <a:custGeom>
          <a:avLst/>
          <a:gdLst/>
          <a:ahLst/>
          <a:cxnLst/>
          <a:rect l="0" t="0" r="0" b="0"/>
          <a:pathLst>
            <a:path>
              <a:moveTo>
                <a:pt x="0" y="12841"/>
              </a:moveTo>
              <a:lnTo>
                <a:pt x="730488" y="128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847205" y="2721048"/>
        <a:ext cx="36524" cy="36524"/>
      </dsp:txXfrm>
    </dsp:sp>
    <dsp:sp modelId="{F3A5B16F-716E-472E-A941-1EEE99B3FA4B}">
      <dsp:nvSpPr>
        <dsp:cNvPr id="0" name=""/>
        <dsp:cNvSpPr/>
      </dsp:nvSpPr>
      <dsp:spPr>
        <a:xfrm>
          <a:off x="1184392" y="2328584"/>
          <a:ext cx="1815015" cy="4654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Couleurs</a:t>
          </a:r>
        </a:p>
      </dsp:txBody>
      <dsp:txXfrm>
        <a:off x="1198024" y="2342216"/>
        <a:ext cx="1787751" cy="438150"/>
      </dsp:txXfrm>
    </dsp:sp>
    <dsp:sp modelId="{495656EB-C255-4B42-BC07-87B00BF3CA20}">
      <dsp:nvSpPr>
        <dsp:cNvPr id="0" name=""/>
        <dsp:cNvSpPr/>
      </dsp:nvSpPr>
      <dsp:spPr>
        <a:xfrm>
          <a:off x="2999407" y="2548450"/>
          <a:ext cx="637849" cy="25682"/>
        </a:xfrm>
        <a:custGeom>
          <a:avLst/>
          <a:gdLst/>
          <a:ahLst/>
          <a:cxnLst/>
          <a:rect l="0" t="0" r="0" b="0"/>
          <a:pathLst>
            <a:path>
              <a:moveTo>
                <a:pt x="0" y="12841"/>
              </a:moveTo>
              <a:lnTo>
                <a:pt x="637849" y="1284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3302385" y="2545346"/>
        <a:ext cx="31892" cy="31892"/>
      </dsp:txXfrm>
    </dsp:sp>
    <dsp:sp modelId="{0CC735A1-C82D-4115-9CEF-07A4A3103E06}">
      <dsp:nvSpPr>
        <dsp:cNvPr id="0" name=""/>
        <dsp:cNvSpPr/>
      </dsp:nvSpPr>
      <dsp:spPr>
        <a:xfrm>
          <a:off x="3637256" y="2309194"/>
          <a:ext cx="7762734" cy="50419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Vérifier que les couleurs sont celles commandées</a:t>
          </a:r>
        </a:p>
      </dsp:txBody>
      <dsp:txXfrm>
        <a:off x="3652023" y="2323961"/>
        <a:ext cx="7733200" cy="474661"/>
      </dsp:txXfrm>
    </dsp:sp>
    <dsp:sp modelId="{3517642D-BCDD-4701-A2C8-CA5146766697}">
      <dsp:nvSpPr>
        <dsp:cNvPr id="0" name=""/>
        <dsp:cNvSpPr/>
      </dsp:nvSpPr>
      <dsp:spPr>
        <a:xfrm rot="1366296">
          <a:off x="519583" y="3038365"/>
          <a:ext cx="691768" cy="25682"/>
        </a:xfrm>
        <a:custGeom>
          <a:avLst/>
          <a:gdLst/>
          <a:ahLst/>
          <a:cxnLst/>
          <a:rect l="0" t="0" r="0" b="0"/>
          <a:pathLst>
            <a:path>
              <a:moveTo>
                <a:pt x="0" y="12841"/>
              </a:moveTo>
              <a:lnTo>
                <a:pt x="691768" y="128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848173" y="3033912"/>
        <a:ext cx="34588" cy="34588"/>
      </dsp:txXfrm>
    </dsp:sp>
    <dsp:sp modelId="{F95A29C4-E74F-497F-AA6B-2B09AD7FF531}">
      <dsp:nvSpPr>
        <dsp:cNvPr id="0" name=""/>
        <dsp:cNvSpPr/>
      </dsp:nvSpPr>
      <dsp:spPr>
        <a:xfrm>
          <a:off x="1184392" y="2952377"/>
          <a:ext cx="1815015" cy="4654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Matières</a:t>
          </a:r>
        </a:p>
      </dsp:txBody>
      <dsp:txXfrm>
        <a:off x="1198024" y="2966009"/>
        <a:ext cx="1787751" cy="438150"/>
      </dsp:txXfrm>
    </dsp:sp>
    <dsp:sp modelId="{3724AC55-58B7-4A66-9B7C-3FAA5CD09B41}">
      <dsp:nvSpPr>
        <dsp:cNvPr id="0" name=""/>
        <dsp:cNvSpPr/>
      </dsp:nvSpPr>
      <dsp:spPr>
        <a:xfrm>
          <a:off x="2999407" y="3172243"/>
          <a:ext cx="637849" cy="25682"/>
        </a:xfrm>
        <a:custGeom>
          <a:avLst/>
          <a:gdLst/>
          <a:ahLst/>
          <a:cxnLst/>
          <a:rect l="0" t="0" r="0" b="0"/>
          <a:pathLst>
            <a:path>
              <a:moveTo>
                <a:pt x="0" y="12841"/>
              </a:moveTo>
              <a:lnTo>
                <a:pt x="637849" y="1284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3302385" y="3169138"/>
        <a:ext cx="31892" cy="31892"/>
      </dsp:txXfrm>
    </dsp:sp>
    <dsp:sp modelId="{1EFD3B29-1387-4C66-BAF6-67BE8CEBA67B}">
      <dsp:nvSpPr>
        <dsp:cNvPr id="0" name=""/>
        <dsp:cNvSpPr/>
      </dsp:nvSpPr>
      <dsp:spPr>
        <a:xfrm>
          <a:off x="3637256" y="2932986"/>
          <a:ext cx="7762734" cy="50419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Vérifier que la matière utilisée est celle commandée</a:t>
          </a:r>
        </a:p>
      </dsp:txBody>
      <dsp:txXfrm>
        <a:off x="3652023" y="2947753"/>
        <a:ext cx="7733200" cy="474661"/>
      </dsp:txXfrm>
    </dsp:sp>
    <dsp:sp modelId="{2C282FFB-AEE9-4B3C-AEA6-C88079734732}">
      <dsp:nvSpPr>
        <dsp:cNvPr id="0" name=""/>
        <dsp:cNvSpPr/>
      </dsp:nvSpPr>
      <dsp:spPr>
        <a:xfrm rot="3418795">
          <a:off x="280212" y="3395212"/>
          <a:ext cx="1170509" cy="25682"/>
        </a:xfrm>
        <a:custGeom>
          <a:avLst/>
          <a:gdLst/>
          <a:ahLst/>
          <a:cxnLst/>
          <a:rect l="0" t="0" r="0" b="0"/>
          <a:pathLst>
            <a:path>
              <a:moveTo>
                <a:pt x="0" y="12841"/>
              </a:moveTo>
              <a:lnTo>
                <a:pt x="1170509" y="128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836204" y="3378791"/>
        <a:ext cx="58525" cy="58525"/>
      </dsp:txXfrm>
    </dsp:sp>
    <dsp:sp modelId="{9412C9FC-14B4-440A-8B13-6A6CFC658AB1}">
      <dsp:nvSpPr>
        <dsp:cNvPr id="0" name=""/>
        <dsp:cNvSpPr/>
      </dsp:nvSpPr>
      <dsp:spPr>
        <a:xfrm>
          <a:off x="1184392" y="3666070"/>
          <a:ext cx="1815015" cy="4654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Dimensions</a:t>
          </a:r>
        </a:p>
      </dsp:txBody>
      <dsp:txXfrm>
        <a:off x="1198024" y="3679702"/>
        <a:ext cx="1787751" cy="438150"/>
      </dsp:txXfrm>
    </dsp:sp>
    <dsp:sp modelId="{9E492364-04C1-4FAB-9EE0-7DFC28D2D60C}">
      <dsp:nvSpPr>
        <dsp:cNvPr id="0" name=""/>
        <dsp:cNvSpPr/>
      </dsp:nvSpPr>
      <dsp:spPr>
        <a:xfrm>
          <a:off x="2999407" y="3885936"/>
          <a:ext cx="637849" cy="25682"/>
        </a:xfrm>
        <a:custGeom>
          <a:avLst/>
          <a:gdLst/>
          <a:ahLst/>
          <a:cxnLst/>
          <a:rect l="0" t="0" r="0" b="0"/>
          <a:pathLst>
            <a:path>
              <a:moveTo>
                <a:pt x="0" y="12841"/>
              </a:moveTo>
              <a:lnTo>
                <a:pt x="637849" y="1284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3302385" y="3882831"/>
        <a:ext cx="31892" cy="31892"/>
      </dsp:txXfrm>
    </dsp:sp>
    <dsp:sp modelId="{1CF0257D-C74E-4FA6-BCD1-350B5588D7E5}">
      <dsp:nvSpPr>
        <dsp:cNvPr id="0" name=""/>
        <dsp:cNvSpPr/>
      </dsp:nvSpPr>
      <dsp:spPr>
        <a:xfrm>
          <a:off x="3637256" y="3556779"/>
          <a:ext cx="7762734" cy="68399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Vérifier que les produits livrés ont les mêmes dimensions que les produits commandés</a:t>
          </a:r>
        </a:p>
      </dsp:txBody>
      <dsp:txXfrm>
        <a:off x="3657290" y="3576813"/>
        <a:ext cx="7722666" cy="643929"/>
      </dsp:txXfrm>
    </dsp:sp>
    <dsp:sp modelId="{0AA6387B-9E91-4D7F-9AD4-BDC0F72970AB}">
      <dsp:nvSpPr>
        <dsp:cNvPr id="0" name=""/>
        <dsp:cNvSpPr/>
      </dsp:nvSpPr>
      <dsp:spPr>
        <a:xfrm rot="4301560">
          <a:off x="-149846" y="3868412"/>
          <a:ext cx="2030628" cy="25682"/>
        </a:xfrm>
        <a:custGeom>
          <a:avLst/>
          <a:gdLst/>
          <a:ahLst/>
          <a:cxnLst/>
          <a:rect l="0" t="0" r="0" b="0"/>
          <a:pathLst>
            <a:path>
              <a:moveTo>
                <a:pt x="0" y="12841"/>
              </a:moveTo>
              <a:lnTo>
                <a:pt x="2030628" y="128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814701" y="3830488"/>
        <a:ext cx="101531" cy="101531"/>
      </dsp:txXfrm>
    </dsp:sp>
    <dsp:sp modelId="{A873F4A9-763E-4B84-94B6-02E93585F95B}">
      <dsp:nvSpPr>
        <dsp:cNvPr id="0" name=""/>
        <dsp:cNvSpPr/>
      </dsp:nvSpPr>
      <dsp:spPr>
        <a:xfrm>
          <a:off x="1184392" y="4534900"/>
          <a:ext cx="1815015" cy="62055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Unités de livraison</a:t>
          </a:r>
        </a:p>
      </dsp:txBody>
      <dsp:txXfrm>
        <a:off x="1202567" y="4553075"/>
        <a:ext cx="1778665" cy="584205"/>
      </dsp:txXfrm>
    </dsp:sp>
    <dsp:sp modelId="{6F1C2DAD-612F-415B-970E-D6692D494E26}">
      <dsp:nvSpPr>
        <dsp:cNvPr id="0" name=""/>
        <dsp:cNvSpPr/>
      </dsp:nvSpPr>
      <dsp:spPr>
        <a:xfrm>
          <a:off x="2999407" y="4832337"/>
          <a:ext cx="637849" cy="25682"/>
        </a:xfrm>
        <a:custGeom>
          <a:avLst/>
          <a:gdLst/>
          <a:ahLst/>
          <a:cxnLst/>
          <a:rect l="0" t="0" r="0" b="0"/>
          <a:pathLst>
            <a:path>
              <a:moveTo>
                <a:pt x="0" y="12841"/>
              </a:moveTo>
              <a:lnTo>
                <a:pt x="637849" y="1284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bg1"/>
            </a:solidFill>
            <a:latin typeface="Arial" panose="020B0604020202020204" pitchFamily="34" charset="0"/>
            <a:cs typeface="Arial" panose="020B0604020202020204" pitchFamily="34" charset="0"/>
          </a:endParaRPr>
        </a:p>
      </dsp:txBody>
      <dsp:txXfrm>
        <a:off x="3302385" y="4829232"/>
        <a:ext cx="31892" cy="31892"/>
      </dsp:txXfrm>
    </dsp:sp>
    <dsp:sp modelId="{92EE0320-F25D-475E-ACD0-3E3B1488E026}">
      <dsp:nvSpPr>
        <dsp:cNvPr id="0" name=""/>
        <dsp:cNvSpPr/>
      </dsp:nvSpPr>
      <dsp:spPr>
        <a:xfrm>
          <a:off x="3637256" y="4360373"/>
          <a:ext cx="7762734" cy="96961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Vérifier que l’unité de mesure des produits livrés est identique à l’unité de mesure utilisée pour commander ; en cas d’écart, réaliser une conversion afin de faire un contrôle définitif</a:t>
          </a:r>
        </a:p>
      </dsp:txBody>
      <dsp:txXfrm>
        <a:off x="3665655" y="4388772"/>
        <a:ext cx="7705936" cy="91281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19/02/2023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19/02/2023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19/02/2023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1. Contrôler la réception des marchandises</a:t>
            </a:r>
            <a:endParaRPr lang="fr-FR" sz="5400" dirty="0"/>
          </a:p>
        </p:txBody>
      </p:sp>
      <p:sp>
        <p:nvSpPr>
          <p:cNvPr id="3" name="Rectangle 2"/>
          <p:cNvSpPr/>
          <p:nvPr/>
        </p:nvSpPr>
        <p:spPr>
          <a:xfrm>
            <a:off x="685799" y="1710266"/>
            <a:ext cx="10295467" cy="2677656"/>
          </a:xfrm>
          <a:prstGeom prst="rect">
            <a:avLst/>
          </a:prstGeom>
        </p:spPr>
        <p:txBody>
          <a:bodyPr wrap="square">
            <a:spAutoFit/>
          </a:bodyPr>
          <a:lstStyle/>
          <a:p>
            <a:pPr algn="ctr"/>
            <a:r>
              <a:rPr lang="fr-FR" sz="2800" dirty="0">
                <a:latin typeface="Arial" panose="020B0604020202020204" pitchFamily="34" charset="0"/>
                <a:cs typeface="Arial" panose="020B0604020202020204" pitchFamily="34" charset="0"/>
              </a:rPr>
              <a:t>La réception consiste à prendre possession des marchandises livrées par le fournisseur ou le transporteur.</a:t>
            </a:r>
          </a:p>
          <a:p>
            <a:pPr algn="just"/>
            <a:endParaRPr lang="fr-FR" sz="2800" dirty="0">
              <a:latin typeface="Arial" panose="020B0604020202020204" pitchFamily="34" charset="0"/>
              <a:cs typeface="Arial" panose="020B0604020202020204" pitchFamily="34" charset="0"/>
            </a:endParaRPr>
          </a:p>
          <a:p>
            <a:pPr algn="just"/>
            <a:r>
              <a:rPr lang="fr-FR" sz="2800" dirty="0">
                <a:latin typeface="Arial" panose="020B0604020202020204" pitchFamily="34" charset="0"/>
                <a:cs typeface="Arial" panose="020B0604020202020204" pitchFamily="34" charset="0"/>
              </a:rPr>
              <a:t>Elle est toujours effectuée contre signature par le réceptionnaire d’un bon de livraison qui matérialise le transfert de propriété et déclenche le paiement de la facture commerciale. </a:t>
            </a:r>
          </a:p>
        </p:txBody>
      </p:sp>
      <p:graphicFrame>
        <p:nvGraphicFramePr>
          <p:cNvPr id="7" name="Diagramme 6">
            <a:extLst>
              <a:ext uri="{FF2B5EF4-FFF2-40B4-BE49-F238E27FC236}">
                <a16:creationId xmlns:a16="http://schemas.microsoft.com/office/drawing/2014/main" id="{8D606639-F4B1-40DD-B531-F2058AA9A7CA}"/>
              </a:ext>
            </a:extLst>
          </p:cNvPr>
          <p:cNvGraphicFramePr/>
          <p:nvPr>
            <p:extLst>
              <p:ext uri="{D42A27DB-BD31-4B8C-83A1-F6EECF244321}">
                <p14:modId xmlns:p14="http://schemas.microsoft.com/office/powerpoint/2010/main" val="1559744615"/>
              </p:ext>
            </p:extLst>
          </p:nvPr>
        </p:nvGraphicFramePr>
        <p:xfrm>
          <a:off x="865924" y="4733786"/>
          <a:ext cx="9621771" cy="934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973666"/>
          </a:xfrm>
        </p:spPr>
        <p:txBody>
          <a:bodyPr>
            <a:normAutofit fontScale="90000"/>
          </a:bodyPr>
          <a:lstStyle/>
          <a:p>
            <a:r>
              <a:rPr lang="fr-FR" sz="3200" b="1" dirty="0"/>
              <a:t>1. Contrôler la réception des marchandises</a:t>
            </a:r>
            <a:br>
              <a:rPr lang="fr-FR" sz="3200" b="1" dirty="0"/>
            </a:br>
            <a:r>
              <a:rPr lang="fr-FR" sz="3200" b="1" dirty="0"/>
              <a:t>1.1. Contrôles</a:t>
            </a:r>
            <a:endParaRPr lang="fr-FR" sz="5400" dirty="0"/>
          </a:p>
        </p:txBody>
      </p:sp>
      <p:sp>
        <p:nvSpPr>
          <p:cNvPr id="3" name="Rectangle 2"/>
          <p:cNvSpPr/>
          <p:nvPr/>
        </p:nvSpPr>
        <p:spPr>
          <a:xfrm>
            <a:off x="431800" y="1269999"/>
            <a:ext cx="10439400" cy="4555093"/>
          </a:xfrm>
          <a:prstGeom prst="rect">
            <a:avLst/>
          </a:prstGeom>
        </p:spPr>
        <p:txBody>
          <a:bodyPr wrap="square">
            <a:spAutoFit/>
          </a:bodyPr>
          <a:lstStyle/>
          <a:p>
            <a:pPr algn="ctr"/>
            <a:r>
              <a:rPr lang="fr-FR" sz="2800" dirty="0">
                <a:latin typeface="Arial" panose="020B0604020202020204" pitchFamily="34" charset="0"/>
                <a:cs typeface="Arial" panose="020B0604020202020204" pitchFamily="34" charset="0"/>
              </a:rPr>
              <a:t>Le réceptionnaire doit </a:t>
            </a:r>
            <a:r>
              <a:rPr lang="fr-FR" sz="2800" b="1" dirty="0">
                <a:solidFill>
                  <a:srgbClr val="FFFF00"/>
                </a:solidFill>
                <a:latin typeface="Arial" panose="020B0604020202020204" pitchFamily="34" charset="0"/>
                <a:cs typeface="Arial" panose="020B0604020202020204" pitchFamily="34" charset="0"/>
              </a:rPr>
              <a:t>obligatoirement</a:t>
            </a:r>
            <a:r>
              <a:rPr lang="fr-FR" sz="2800" b="1" dirty="0">
                <a:latin typeface="Arial" panose="020B0604020202020204" pitchFamily="34" charset="0"/>
                <a:cs typeface="Arial" panose="020B0604020202020204" pitchFamily="34" charset="0"/>
              </a:rPr>
              <a:t> </a:t>
            </a:r>
            <a:r>
              <a:rPr lang="fr-FR" sz="2800" dirty="0">
                <a:latin typeface="Arial" panose="020B0604020202020204" pitchFamily="34" charset="0"/>
                <a:cs typeface="Arial" panose="020B0604020202020204" pitchFamily="34" charset="0"/>
              </a:rPr>
              <a:t>vérifier la conformité des marchandises livrées par rapport au descriptif du bon de livraison </a:t>
            </a:r>
            <a:r>
              <a:rPr lang="fr-FR" sz="2800" dirty="0">
                <a:solidFill>
                  <a:srgbClr val="FFFF00"/>
                </a:solidFill>
                <a:latin typeface="Arial" panose="020B0604020202020204" pitchFamily="34" charset="0"/>
                <a:cs typeface="Arial" panose="020B0604020202020204" pitchFamily="34" charset="0"/>
              </a:rPr>
              <a:t>avant de signer ce dernier</a:t>
            </a:r>
            <a:r>
              <a:rPr lang="fr-FR" sz="2800" dirty="0">
                <a:latin typeface="Arial" panose="020B0604020202020204" pitchFamily="34" charset="0"/>
                <a:cs typeface="Arial" panose="020B0604020202020204" pitchFamily="34" charset="0"/>
              </a:rPr>
              <a:t>. </a:t>
            </a:r>
          </a:p>
          <a:p>
            <a:pPr algn="just"/>
            <a:endParaRPr lang="fr-FR" sz="2800" dirty="0">
              <a:latin typeface="Arial" panose="020B0604020202020204" pitchFamily="34" charset="0"/>
              <a:cs typeface="Arial" panose="020B0604020202020204" pitchFamily="34" charset="0"/>
            </a:endParaRPr>
          </a:p>
          <a:p>
            <a:pPr marL="457200" indent="-457200" algn="just">
              <a:buFont typeface="Symbol" panose="05050102010706020507" pitchFamily="18" charset="2"/>
              <a:buChar char="Þ"/>
            </a:pPr>
            <a:r>
              <a:rPr lang="fr-FR" sz="2800" dirty="0">
                <a:latin typeface="Arial" panose="020B0604020202020204" pitchFamily="34" charset="0"/>
                <a:cs typeface="Arial" panose="020B0604020202020204" pitchFamily="34" charset="0"/>
              </a:rPr>
              <a:t>Toute anomalie constatée (avarie, produit manquant, colis endommagé, etc.) doit faire l’objet de </a:t>
            </a:r>
            <a:r>
              <a:rPr lang="fr-FR" sz="2800" dirty="0">
                <a:solidFill>
                  <a:srgbClr val="FFFF00"/>
                </a:solidFill>
                <a:latin typeface="Arial" panose="020B0604020202020204" pitchFamily="34" charset="0"/>
                <a:cs typeface="Arial" panose="020B0604020202020204" pitchFamily="34" charset="0"/>
              </a:rPr>
              <a:t>réserves écrites, précises et motivées sur le bon de livraison </a:t>
            </a:r>
            <a:r>
              <a:rPr lang="fr-FR" sz="2800" dirty="0">
                <a:latin typeface="Arial" panose="020B0604020202020204" pitchFamily="34" charset="0"/>
                <a:cs typeface="Arial" panose="020B0604020202020204" pitchFamily="34" charset="0"/>
              </a:rPr>
              <a:t>(lettre de voiture, bordereau de livraison, etc.) </a:t>
            </a:r>
            <a:r>
              <a:rPr lang="fr-FR" sz="2800" dirty="0">
                <a:solidFill>
                  <a:srgbClr val="FFFF00"/>
                </a:solidFill>
                <a:latin typeface="Arial" panose="020B0604020202020204" pitchFamily="34" charset="0"/>
                <a:cs typeface="Arial" panose="020B0604020202020204" pitchFamily="34" charset="0"/>
              </a:rPr>
              <a:t>et en présence du livreur</a:t>
            </a:r>
            <a:r>
              <a:rPr lang="fr-FR" sz="2800" dirty="0">
                <a:latin typeface="Arial" panose="020B0604020202020204" pitchFamily="34" charset="0"/>
                <a:cs typeface="Arial" panose="020B0604020202020204" pitchFamily="34" charset="0"/>
              </a:rPr>
              <a:t>.</a:t>
            </a:r>
          </a:p>
          <a:p>
            <a:pPr marL="457200" indent="-457200" algn="just">
              <a:spcBef>
                <a:spcPts val="1200"/>
              </a:spcBef>
              <a:buFont typeface="Symbol" panose="05050102010706020507" pitchFamily="18" charset="2"/>
              <a:buChar char="Þ"/>
            </a:pPr>
            <a:r>
              <a:rPr lang="fr-FR" sz="2800" dirty="0">
                <a:latin typeface="Arial" panose="020B0604020202020204" pitchFamily="34" charset="0"/>
                <a:cs typeface="Arial" panose="020B0604020202020204" pitchFamily="34" charset="0"/>
              </a:rPr>
              <a:t>Les formules « sauf vérification ultérieure » ou « sous réserve de déballage » n’ont pas de valeur juridique. </a:t>
            </a:r>
          </a:p>
        </p:txBody>
      </p:sp>
    </p:spTree>
    <p:extLst>
      <p:ext uri="{BB962C8B-B14F-4D97-AF65-F5344CB8AC3E}">
        <p14:creationId xmlns:p14="http://schemas.microsoft.com/office/powerpoint/2010/main" val="16929360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973666"/>
          </a:xfrm>
        </p:spPr>
        <p:txBody>
          <a:bodyPr>
            <a:normAutofit fontScale="90000"/>
          </a:bodyPr>
          <a:lstStyle/>
          <a:p>
            <a:r>
              <a:rPr lang="fr-FR" sz="3200" b="1" dirty="0"/>
              <a:t>1. Contrôler la réception des marchandises</a:t>
            </a:r>
            <a:br>
              <a:rPr lang="fr-FR" sz="3200" b="1" dirty="0"/>
            </a:br>
            <a:r>
              <a:rPr lang="fr-FR" sz="3200" b="1" dirty="0"/>
              <a:t>1.2. Nature des contrôles</a:t>
            </a:r>
            <a:endParaRPr lang="fr-FR" sz="5400" dirty="0"/>
          </a:p>
        </p:txBody>
      </p:sp>
      <p:graphicFrame>
        <p:nvGraphicFramePr>
          <p:cNvPr id="4" name="Diagramme 3"/>
          <p:cNvGraphicFramePr/>
          <p:nvPr>
            <p:extLst>
              <p:ext uri="{D42A27DB-BD31-4B8C-83A1-F6EECF244321}">
                <p14:modId xmlns:p14="http://schemas.microsoft.com/office/powerpoint/2010/main" val="3721532256"/>
              </p:ext>
            </p:extLst>
          </p:nvPr>
        </p:nvGraphicFramePr>
        <p:xfrm>
          <a:off x="823772" y="1206678"/>
          <a:ext cx="10109200" cy="482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33373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973666"/>
          </a:xfrm>
        </p:spPr>
        <p:txBody>
          <a:bodyPr>
            <a:normAutofit fontScale="90000"/>
          </a:bodyPr>
          <a:lstStyle/>
          <a:p>
            <a:r>
              <a:rPr lang="fr-FR" sz="3200" b="1" dirty="0"/>
              <a:t>1. Contrôler la réception des marchandises</a:t>
            </a:r>
            <a:br>
              <a:rPr lang="fr-FR" sz="3200" b="1" dirty="0"/>
            </a:br>
            <a:r>
              <a:rPr lang="fr-FR" sz="3200" b="1" dirty="0"/>
              <a:t>1.2. Nature des contrôles</a:t>
            </a:r>
            <a:endParaRPr lang="fr-FR" sz="5400" dirty="0"/>
          </a:p>
        </p:txBody>
      </p:sp>
      <p:graphicFrame>
        <p:nvGraphicFramePr>
          <p:cNvPr id="4" name="Diagramme 3"/>
          <p:cNvGraphicFramePr/>
          <p:nvPr>
            <p:extLst>
              <p:ext uri="{D42A27DB-BD31-4B8C-83A1-F6EECF244321}">
                <p14:modId xmlns:p14="http://schemas.microsoft.com/office/powerpoint/2010/main" val="739737367"/>
              </p:ext>
            </p:extLst>
          </p:nvPr>
        </p:nvGraphicFramePr>
        <p:xfrm>
          <a:off x="389314" y="1109135"/>
          <a:ext cx="11413372" cy="558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77043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973666"/>
          </a:xfrm>
        </p:spPr>
        <p:txBody>
          <a:bodyPr>
            <a:normAutofit fontScale="90000"/>
          </a:bodyPr>
          <a:lstStyle/>
          <a:p>
            <a:r>
              <a:rPr lang="fr-FR" sz="3200" b="1" dirty="0"/>
              <a:t>1. Contrôler la réception des marchandises</a:t>
            </a:r>
            <a:br>
              <a:rPr lang="fr-FR" sz="3200" b="1" dirty="0"/>
            </a:br>
            <a:r>
              <a:rPr lang="fr-FR" sz="3200" b="1" dirty="0"/>
              <a:t>1.2. Nature des contrôles</a:t>
            </a:r>
            <a:endParaRPr lang="fr-FR" sz="5400" dirty="0"/>
          </a:p>
        </p:txBody>
      </p:sp>
      <p:sp>
        <p:nvSpPr>
          <p:cNvPr id="3" name="Rectangle 2"/>
          <p:cNvSpPr/>
          <p:nvPr/>
        </p:nvSpPr>
        <p:spPr>
          <a:xfrm>
            <a:off x="349041" y="1237208"/>
            <a:ext cx="11310633" cy="4832092"/>
          </a:xfrm>
          <a:prstGeom prst="rect">
            <a:avLst/>
          </a:prstGeom>
        </p:spPr>
        <p:txBody>
          <a:bodyPr wrap="square">
            <a:spAutoFit/>
          </a:bodyPr>
          <a:lstStyle/>
          <a:p>
            <a:pPr algn="ctr">
              <a:spcBef>
                <a:spcPts val="1800"/>
              </a:spcBef>
            </a:pPr>
            <a:r>
              <a:rPr lang="fr-FR" sz="2400" dirty="0">
                <a:latin typeface="Arial" panose="020B0604020202020204" pitchFamily="34" charset="0"/>
                <a:cs typeface="Arial" panose="020B0604020202020204" pitchFamily="34" charset="0"/>
              </a:rPr>
              <a:t>Une commande peut être livrée en une fois, mais la livraison peut être échelonnée ou partielle. </a:t>
            </a:r>
          </a:p>
          <a:p>
            <a:pPr marL="342900" indent="-342900">
              <a:spcBef>
                <a:spcPts val="1800"/>
              </a:spcBef>
              <a:buFont typeface="Symbol" panose="05050102010706020507" pitchFamily="18" charset="2"/>
              <a:buChar char="Þ"/>
            </a:pPr>
            <a:r>
              <a:rPr lang="fr-FR" sz="2400" dirty="0">
                <a:latin typeface="Arial" panose="020B0604020202020204" pitchFamily="34" charset="0"/>
                <a:cs typeface="Arial" panose="020B0604020202020204" pitchFamily="34" charset="0"/>
              </a:rPr>
              <a:t>Il y a lieu dans ce cas de vérifier que l’ensemble des livraisons correspondent bien à la totalité de la commande initiale.</a:t>
            </a:r>
          </a:p>
          <a:p>
            <a:pPr marL="342900" indent="-342900">
              <a:spcBef>
                <a:spcPts val="1800"/>
              </a:spcBef>
              <a:buFont typeface="Symbol" panose="05050102010706020507" pitchFamily="18" charset="2"/>
              <a:buChar char="Þ"/>
            </a:pPr>
            <a:r>
              <a:rPr lang="fr-FR" sz="2400" dirty="0">
                <a:latin typeface="Arial" panose="020B0604020202020204" pitchFamily="34" charset="0"/>
                <a:cs typeface="Arial" panose="020B0604020202020204" pitchFamily="34" charset="0"/>
              </a:rPr>
              <a:t>Le client doit confirmer toute anomalie en adressant au transporteur ou au fournisseur, selon les responsabilités de chacun, un mél, un fax ou un courrier recommandé avec accusé de réception qui expose les réclamations. </a:t>
            </a:r>
          </a:p>
          <a:p>
            <a:pPr marL="342900" indent="-342900">
              <a:spcBef>
                <a:spcPts val="1800"/>
              </a:spcBef>
              <a:buFont typeface="Symbol" panose="05050102010706020507" pitchFamily="18" charset="2"/>
              <a:buChar char="Þ"/>
            </a:pPr>
            <a:r>
              <a:rPr lang="fr-FR" sz="2400" dirty="0">
                <a:latin typeface="Arial" panose="020B0604020202020204" pitchFamily="34" charset="0"/>
                <a:cs typeface="Arial" panose="020B0604020202020204" pitchFamily="34" charset="0"/>
              </a:rPr>
              <a:t>Les coordonnées du transporteur doivent figurer sur le bon de livraison. </a:t>
            </a:r>
          </a:p>
          <a:p>
            <a:pPr algn="ctr">
              <a:spcBef>
                <a:spcPts val="1800"/>
              </a:spcBef>
            </a:pPr>
            <a:r>
              <a:rPr lang="fr-FR" sz="2800" b="1" dirty="0">
                <a:solidFill>
                  <a:srgbClr val="FFFF00"/>
                </a:solidFill>
                <a:latin typeface="Arial" panose="020B0604020202020204" pitchFamily="34" charset="0"/>
                <a:cs typeface="Arial" panose="020B0604020202020204" pitchFamily="34" charset="0"/>
              </a:rPr>
              <a:t>Les réclamations doivent être transmises dans les </a:t>
            </a:r>
            <a:r>
              <a:rPr lang="fr-FR" sz="2800" b="1">
                <a:solidFill>
                  <a:srgbClr val="FFFF00"/>
                </a:solidFill>
                <a:latin typeface="Arial" panose="020B0604020202020204" pitchFamily="34" charset="0"/>
                <a:cs typeface="Arial" panose="020B0604020202020204" pitchFamily="34" charset="0"/>
              </a:rPr>
              <a:t>3 jours qui </a:t>
            </a:r>
            <a:r>
              <a:rPr lang="fr-FR" sz="2800" b="1" dirty="0">
                <a:solidFill>
                  <a:srgbClr val="FFFF00"/>
                </a:solidFill>
                <a:latin typeface="Arial" panose="020B0604020202020204" pitchFamily="34" charset="0"/>
                <a:cs typeface="Arial" panose="020B0604020202020204" pitchFamily="34" charset="0"/>
              </a:rPr>
              <a:t>suivent la livraison. </a:t>
            </a:r>
          </a:p>
        </p:txBody>
      </p:sp>
    </p:spTree>
    <p:extLst>
      <p:ext uri="{BB962C8B-B14F-4D97-AF65-F5344CB8AC3E}">
        <p14:creationId xmlns:p14="http://schemas.microsoft.com/office/powerpoint/2010/main" val="15958132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427</TotalTime>
  <Words>462</Words>
  <Application>Microsoft Office PowerPoint</Application>
  <PresentationFormat>Grand écran</PresentationFormat>
  <Paragraphs>41</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Arial Narrow</vt:lpstr>
      <vt:lpstr>Century Gothic</vt:lpstr>
      <vt:lpstr>Symbol</vt:lpstr>
      <vt:lpstr>Wingdings 3</vt:lpstr>
      <vt:lpstr>Ion</vt:lpstr>
      <vt:lpstr>1. Contrôler la réception des marchandises</vt:lpstr>
      <vt:lpstr>1. Contrôler la réception des marchandises 1.1. Contrôles</vt:lpstr>
      <vt:lpstr>1. Contrôler la réception des marchandises 1.2. Nature des contrôles</vt:lpstr>
      <vt:lpstr>1. Contrôler la réception des marchandises 1.2. Nature des contrôles</vt:lpstr>
      <vt:lpstr>1. Contrôler la réception des marchandises 1.2. Nature des contrôles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42</cp:revision>
  <dcterms:created xsi:type="dcterms:W3CDTF">2014-01-14T07:42:30Z</dcterms:created>
  <dcterms:modified xsi:type="dcterms:W3CDTF">2023-02-19T22:42:18Z</dcterms:modified>
</cp:coreProperties>
</file>