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0E428-F889-4DFD-A7FA-C5FA3E093602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588E9CC4-C465-43B2-9D7D-DE0FEFF649A9}">
      <dgm:prSet phldrT="[Texte]" custT="1"/>
      <dgm:spPr/>
      <dgm:t>
        <a:bodyPr/>
        <a:lstStyle/>
        <a:p>
          <a:r>
            <a:rPr lang="fr-FR" sz="1400" b="1" dirty="0">
              <a:latin typeface="Arial Narrow" panose="020B0606020202030204" pitchFamily="34" charset="0"/>
              <a:cs typeface="Arial" panose="020B0604020202020204" pitchFamily="34" charset="0"/>
            </a:rPr>
            <a:t>Devis</a:t>
          </a:r>
        </a:p>
        <a:p>
          <a:r>
            <a:rPr lang="fr-FR" sz="1400" b="1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B2F415A4-BCF9-471F-9D50-A2CC6DFBFE94}" type="parTrans" cxnId="{04A02AAA-D027-464F-996A-8C1D3A9FF7E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0A92DB7-9BA3-4F6F-86FB-6D9C8452DC52}" type="sibTrans" cxnId="{04A02AAA-D027-464F-996A-8C1D3A9FF7E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14B0F48-2A2B-4B94-B3EA-A0B5681D61E3}">
      <dgm:prSet phldrT="[Texte]" custT="1"/>
      <dgm:spPr/>
      <dgm:t>
        <a:bodyPr/>
        <a:lstStyle/>
        <a:p>
          <a:r>
            <a:rPr lang="fr-FR" sz="1400" b="1" dirty="0">
              <a:latin typeface="Arial Narrow" panose="020B0606020202030204" pitchFamily="34" charset="0"/>
              <a:cs typeface="Arial" panose="020B0604020202020204" pitchFamily="34" charset="0"/>
            </a:rPr>
            <a:t>Contrôle facture</a:t>
          </a:r>
        </a:p>
      </dgm:t>
    </dgm:pt>
    <dgm:pt modelId="{9F381702-F767-4568-9735-21826E2C6ED5}" type="parTrans" cxnId="{B26C4A46-869D-4986-8032-BA3B54C7B786}">
      <dgm:prSet/>
      <dgm:spPr/>
      <dgm:t>
        <a:bodyPr/>
        <a:lstStyle/>
        <a:p>
          <a:endParaRPr lang="fr-FR" sz="4000" b="1"/>
        </a:p>
      </dgm:t>
    </dgm:pt>
    <dgm:pt modelId="{0A18AF1A-D163-4FA5-A982-83160D236B61}" type="sibTrans" cxnId="{B26C4A46-869D-4986-8032-BA3B54C7B786}">
      <dgm:prSet/>
      <dgm:spPr/>
      <dgm:t>
        <a:bodyPr/>
        <a:lstStyle/>
        <a:p>
          <a:endParaRPr lang="fr-FR" sz="4000" b="1"/>
        </a:p>
      </dgm:t>
    </dgm:pt>
    <dgm:pt modelId="{D132BDAD-DCFF-4C6B-B765-298FC18B4B2F}">
      <dgm:prSet phldrT="[Texte]" custT="1"/>
      <dgm:spPr/>
      <dgm:t>
        <a:bodyPr/>
        <a:lstStyle/>
        <a:p>
          <a:r>
            <a:rPr lang="fr-FR" sz="1400" b="1">
              <a:latin typeface="Arial Narrow" panose="020B0606020202030204" pitchFamily="34" charset="0"/>
              <a:cs typeface="Arial" panose="020B0604020202020204" pitchFamily="34" charset="0"/>
            </a:rPr>
            <a:t>Règlement</a:t>
          </a:r>
        </a:p>
      </dgm:t>
    </dgm:pt>
    <dgm:pt modelId="{2CEABF41-A22E-4B9D-A2C4-00F080076F7C}" type="parTrans" cxnId="{DF8AFE45-59EF-4D79-8A33-6742FB4AFE6B}">
      <dgm:prSet/>
      <dgm:spPr/>
      <dgm:t>
        <a:bodyPr/>
        <a:lstStyle/>
        <a:p>
          <a:endParaRPr lang="fr-FR" sz="4000" b="1"/>
        </a:p>
      </dgm:t>
    </dgm:pt>
    <dgm:pt modelId="{24539B21-8F18-4A40-874E-F1D4998EC951}" type="sibTrans" cxnId="{DF8AFE45-59EF-4D79-8A33-6742FB4AFE6B}">
      <dgm:prSet/>
      <dgm:spPr/>
      <dgm:t>
        <a:bodyPr/>
        <a:lstStyle/>
        <a:p>
          <a:endParaRPr lang="fr-FR" sz="4000" b="1"/>
        </a:p>
      </dgm:t>
    </dgm:pt>
    <dgm:pt modelId="{04B80C1C-0429-4A72-B892-C43F7254044D}">
      <dgm:prSet phldrT="[Texte]" custT="1"/>
      <dgm:spPr/>
      <dgm:t>
        <a:bodyPr/>
        <a:lstStyle/>
        <a:p>
          <a:r>
            <a:rPr lang="fr-FR" sz="1400" b="1">
              <a:latin typeface="Arial Narrow" panose="020B0606020202030204" pitchFamily="34" charset="0"/>
              <a:cs typeface="Arial" panose="020B0604020202020204" pitchFamily="34" charset="0"/>
            </a:rPr>
            <a:t>Comptabilité facture</a:t>
          </a:r>
        </a:p>
        <a:p>
          <a:r>
            <a:rPr lang="fr-FR" sz="1400" b="1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33908432-F25E-4479-9C38-4710FB33C2F0}" type="parTrans" cxnId="{F746C757-782C-4A59-A183-19771CC1C0B5}">
      <dgm:prSet/>
      <dgm:spPr/>
      <dgm:t>
        <a:bodyPr/>
        <a:lstStyle/>
        <a:p>
          <a:endParaRPr lang="fr-FR" sz="4000" b="1"/>
        </a:p>
      </dgm:t>
    </dgm:pt>
    <dgm:pt modelId="{1D8BBD24-1574-4D61-8325-1E70FB89DAA2}" type="sibTrans" cxnId="{F746C757-782C-4A59-A183-19771CC1C0B5}">
      <dgm:prSet/>
      <dgm:spPr/>
      <dgm:t>
        <a:bodyPr/>
        <a:lstStyle/>
        <a:p>
          <a:endParaRPr lang="fr-FR" sz="4000" b="1"/>
        </a:p>
      </dgm:t>
    </dgm:pt>
    <dgm:pt modelId="{CC0E5BDD-E318-44A2-98F5-4F812B1DEAA1}">
      <dgm:prSet phldrT="[Texte]" custT="1"/>
      <dgm:spPr/>
      <dgm:t>
        <a:bodyPr/>
        <a:lstStyle/>
        <a:p>
          <a:r>
            <a:rPr lang="fr-FR" sz="1400" b="1">
              <a:latin typeface="Arial Narrow" panose="020B0606020202030204" pitchFamily="34" charset="0"/>
              <a:cs typeface="Arial" panose="020B0604020202020204" pitchFamily="34" charset="0"/>
            </a:rPr>
            <a:t>Comptabilité règlement</a:t>
          </a:r>
          <a:endParaRPr lang="fr-FR" sz="1400" b="1" dirty="0">
            <a:latin typeface="Arial Narrow" panose="020B0606020202030204" pitchFamily="34" charset="0"/>
            <a:cs typeface="Arial" panose="020B0604020202020204" pitchFamily="34" charset="0"/>
          </a:endParaRPr>
        </a:p>
        <a:p>
          <a:r>
            <a:rPr lang="fr-FR" sz="1400" b="1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EF8ED5F3-D668-4D4C-82A5-6BDC3A8BD2D8}" type="parTrans" cxnId="{C52666BB-555F-414D-A8E9-6C37A53934B7}">
      <dgm:prSet/>
      <dgm:spPr/>
      <dgm:t>
        <a:bodyPr/>
        <a:lstStyle/>
        <a:p>
          <a:endParaRPr lang="fr-FR" sz="4000" b="1"/>
        </a:p>
      </dgm:t>
    </dgm:pt>
    <dgm:pt modelId="{72486290-C1AA-4AA1-AD0F-236723B137D4}" type="sibTrans" cxnId="{C52666BB-555F-414D-A8E9-6C37A53934B7}">
      <dgm:prSet/>
      <dgm:spPr/>
      <dgm:t>
        <a:bodyPr/>
        <a:lstStyle/>
        <a:p>
          <a:endParaRPr lang="fr-FR" sz="4000" b="1"/>
        </a:p>
      </dgm:t>
    </dgm:pt>
    <dgm:pt modelId="{A57FCC42-2B84-492D-82F9-9E52BB9A2E22}">
      <dgm:prSet phldrT="[Texte]" custT="1"/>
      <dgm:spPr/>
      <dgm:t>
        <a:bodyPr/>
        <a:lstStyle/>
        <a:p>
          <a:r>
            <a:rPr lang="fr-FR" sz="1400" b="1">
              <a:latin typeface="Arial Narrow" panose="020B0606020202030204" pitchFamily="34" charset="0"/>
              <a:cs typeface="Arial" panose="020B0604020202020204" pitchFamily="34" charset="0"/>
            </a:rPr>
            <a:t>Contrôle livraison</a:t>
          </a:r>
        </a:p>
      </dgm:t>
    </dgm:pt>
    <dgm:pt modelId="{4855C207-A892-4E8C-A26E-32C14F09ACCF}" type="sibTrans" cxnId="{65A1D04A-32FA-4889-8A94-A5120E3566FC}">
      <dgm:prSet/>
      <dgm:spPr/>
      <dgm:t>
        <a:bodyPr/>
        <a:lstStyle/>
        <a:p>
          <a:endParaRPr lang="fr-FR" sz="4000" b="1"/>
        </a:p>
      </dgm:t>
    </dgm:pt>
    <dgm:pt modelId="{3E31FAC7-4686-4BEF-B88E-C89E379A468F}" type="parTrans" cxnId="{65A1D04A-32FA-4889-8A94-A5120E3566FC}">
      <dgm:prSet/>
      <dgm:spPr/>
      <dgm:t>
        <a:bodyPr/>
        <a:lstStyle/>
        <a:p>
          <a:endParaRPr lang="fr-FR" sz="4000" b="1"/>
        </a:p>
      </dgm:t>
    </dgm:pt>
    <dgm:pt modelId="{5B36E542-1FAD-45BC-B142-B802645F72DF}">
      <dgm:prSet phldrT="[Texte]" custT="1"/>
      <dgm:spPr/>
      <dgm:t>
        <a:bodyPr/>
        <a:lstStyle/>
        <a:p>
          <a:r>
            <a:rPr lang="fr-FR" sz="1400" b="1">
              <a:latin typeface="Arial Narrow" panose="020B0606020202030204" pitchFamily="34" charset="0"/>
              <a:cs typeface="Arial" panose="020B0604020202020204" pitchFamily="34" charset="0"/>
            </a:rPr>
            <a:t>Réception </a:t>
          </a:r>
          <a:r>
            <a:rPr lang="fr-FR" sz="1400" b="1" dirty="0">
              <a:latin typeface="Arial Narrow" panose="020B0606020202030204" pitchFamily="34" charset="0"/>
              <a:cs typeface="Arial" panose="020B0604020202020204" pitchFamily="34" charset="0"/>
            </a:rPr>
            <a:t>commande</a:t>
          </a:r>
        </a:p>
        <a:p>
          <a:r>
            <a:rPr lang="fr-FR" sz="1400" b="1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23942DC4-64A0-482E-BE65-CE53EE96A5E0}" type="parTrans" cxnId="{E2B58F19-0A47-4BFF-BE29-523CC18B9C7E}">
      <dgm:prSet/>
      <dgm:spPr/>
      <dgm:t>
        <a:bodyPr/>
        <a:lstStyle/>
        <a:p>
          <a:endParaRPr lang="fr-FR" sz="4000" b="1"/>
        </a:p>
      </dgm:t>
    </dgm:pt>
    <dgm:pt modelId="{00F6B7D6-8DDA-453D-BDA5-9D99C49A7F1E}" type="sibTrans" cxnId="{E2B58F19-0A47-4BFF-BE29-523CC18B9C7E}">
      <dgm:prSet/>
      <dgm:spPr/>
      <dgm:t>
        <a:bodyPr/>
        <a:lstStyle/>
        <a:p>
          <a:endParaRPr lang="fr-FR" sz="4000" b="1"/>
        </a:p>
      </dgm:t>
    </dgm:pt>
    <dgm:pt modelId="{BE5F8550-58DE-40A7-94C5-EAF45D07DA0B}">
      <dgm:prSet phldrT="[Texte]" custT="1"/>
      <dgm:spPr/>
      <dgm:t>
        <a:bodyPr/>
        <a:lstStyle/>
        <a:p>
          <a:r>
            <a:rPr lang="fr-FR" sz="1400" b="1">
              <a:latin typeface="Arial Narrow" panose="020B0606020202030204" pitchFamily="34" charset="0"/>
              <a:cs typeface="Arial" panose="020B0604020202020204" pitchFamily="34" charset="0"/>
            </a:rPr>
            <a:t>Commande</a:t>
          </a:r>
        </a:p>
        <a:p>
          <a:r>
            <a:rPr lang="fr-FR" sz="1400" b="1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767A19DB-968D-43D4-9AE0-D37D360D0A45}" type="parTrans" cxnId="{20EF48C4-37FF-476D-BC0A-E1C83CD26B5A}">
      <dgm:prSet/>
      <dgm:spPr/>
      <dgm:t>
        <a:bodyPr/>
        <a:lstStyle/>
        <a:p>
          <a:endParaRPr lang="fr-FR" sz="4000"/>
        </a:p>
      </dgm:t>
    </dgm:pt>
    <dgm:pt modelId="{854372A3-627C-4E8B-B384-CC7377198024}" type="sibTrans" cxnId="{20EF48C4-37FF-476D-BC0A-E1C83CD26B5A}">
      <dgm:prSet/>
      <dgm:spPr/>
      <dgm:t>
        <a:bodyPr/>
        <a:lstStyle/>
        <a:p>
          <a:endParaRPr lang="fr-FR" sz="4000"/>
        </a:p>
      </dgm:t>
    </dgm:pt>
    <dgm:pt modelId="{93BA6C3A-16B2-439F-BFA4-54C95D348E77}" type="pres">
      <dgm:prSet presAssocID="{C7B0E428-F889-4DFD-A7FA-C5FA3E093602}" presName="Name0" presStyleCnt="0">
        <dgm:presLayoutVars>
          <dgm:dir/>
          <dgm:animLvl val="lvl"/>
          <dgm:resizeHandles val="exact"/>
        </dgm:presLayoutVars>
      </dgm:prSet>
      <dgm:spPr/>
    </dgm:pt>
    <dgm:pt modelId="{3ADF9498-B39F-404D-BCE1-7B2DBC1FBF8F}" type="pres">
      <dgm:prSet presAssocID="{588E9CC4-C465-43B2-9D7D-DE0FEFF649A9}" presName="parTxOnly" presStyleLbl="node1" presStyleIdx="0" presStyleCnt="8" custScaleX="70803">
        <dgm:presLayoutVars>
          <dgm:chMax val="0"/>
          <dgm:chPref val="0"/>
          <dgm:bulletEnabled val="1"/>
        </dgm:presLayoutVars>
      </dgm:prSet>
      <dgm:spPr/>
    </dgm:pt>
    <dgm:pt modelId="{1ACEB9FE-73C4-4C79-9274-07DF8E750BD3}" type="pres">
      <dgm:prSet presAssocID="{80A92DB7-9BA3-4F6F-86FB-6D9C8452DC52}" presName="parTxOnlySpace" presStyleCnt="0"/>
      <dgm:spPr/>
    </dgm:pt>
    <dgm:pt modelId="{8C5B90DA-47EF-4801-B989-D9ABA59D8F5C}" type="pres">
      <dgm:prSet presAssocID="{BE5F8550-58DE-40A7-94C5-EAF45D07DA0B}" presName="parTxOnly" presStyleLbl="node1" presStyleIdx="1" presStyleCnt="8" custScaleX="98166">
        <dgm:presLayoutVars>
          <dgm:chMax val="0"/>
          <dgm:chPref val="0"/>
          <dgm:bulletEnabled val="1"/>
        </dgm:presLayoutVars>
      </dgm:prSet>
      <dgm:spPr/>
    </dgm:pt>
    <dgm:pt modelId="{8E700D85-AE43-4794-9466-2EEFE7492C62}" type="pres">
      <dgm:prSet presAssocID="{854372A3-627C-4E8B-B384-CC7377198024}" presName="parTxOnlySpace" presStyleCnt="0"/>
      <dgm:spPr/>
    </dgm:pt>
    <dgm:pt modelId="{63670485-98B0-4DD7-AF7C-E12D8E0E771A}" type="pres">
      <dgm:prSet presAssocID="{5B36E542-1FAD-45BC-B142-B802645F72DF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8C3DEF4E-5CD3-4890-BC02-211655775517}" type="pres">
      <dgm:prSet presAssocID="{00F6B7D6-8DDA-453D-BDA5-9D99C49A7F1E}" presName="parTxOnlySpace" presStyleCnt="0"/>
      <dgm:spPr/>
    </dgm:pt>
    <dgm:pt modelId="{67F79E44-4E0E-4013-9ECF-C739DD830687}" type="pres">
      <dgm:prSet presAssocID="{A57FCC42-2B84-492D-82F9-9E52BB9A2E22}" presName="parTxOnly" presStyleLbl="node1" presStyleIdx="3" presStyleCnt="8" custScaleX="90765">
        <dgm:presLayoutVars>
          <dgm:chMax val="0"/>
          <dgm:chPref val="0"/>
          <dgm:bulletEnabled val="1"/>
        </dgm:presLayoutVars>
      </dgm:prSet>
      <dgm:spPr/>
    </dgm:pt>
    <dgm:pt modelId="{ADDE924E-C56C-4682-838E-7A89201F2210}" type="pres">
      <dgm:prSet presAssocID="{4855C207-A892-4E8C-A26E-32C14F09ACCF}" presName="parTxOnlySpace" presStyleCnt="0"/>
      <dgm:spPr/>
    </dgm:pt>
    <dgm:pt modelId="{0C2F67A4-F947-4B43-B55D-A84279B89E55}" type="pres">
      <dgm:prSet presAssocID="{D14B0F48-2A2B-4B94-B3EA-A0B5681D61E3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75E87F69-B6E3-456E-9444-C184A2CFE039}" type="pres">
      <dgm:prSet presAssocID="{0A18AF1A-D163-4FA5-A982-83160D236B61}" presName="parTxOnlySpace" presStyleCnt="0"/>
      <dgm:spPr/>
    </dgm:pt>
    <dgm:pt modelId="{AEE0668E-062E-42F3-A7D7-9F471C8CB0B7}" type="pres">
      <dgm:prSet presAssocID="{04B80C1C-0429-4A72-B892-C43F7254044D}" presName="parTxOnly" presStyleLbl="node1" presStyleIdx="5" presStyleCnt="8" custScaleX="115074">
        <dgm:presLayoutVars>
          <dgm:chMax val="0"/>
          <dgm:chPref val="0"/>
          <dgm:bulletEnabled val="1"/>
        </dgm:presLayoutVars>
      </dgm:prSet>
      <dgm:spPr/>
    </dgm:pt>
    <dgm:pt modelId="{9958CDB8-0B8F-4A49-8FE1-E1ED1840D796}" type="pres">
      <dgm:prSet presAssocID="{1D8BBD24-1574-4D61-8325-1E70FB89DAA2}" presName="parTxOnlySpace" presStyleCnt="0"/>
      <dgm:spPr/>
    </dgm:pt>
    <dgm:pt modelId="{142AB599-A89E-4355-A865-680B9EE4390A}" type="pres">
      <dgm:prSet presAssocID="{D132BDAD-DCFF-4C6B-B765-298FC18B4B2F}" presName="parTxOnly" presStyleLbl="node1" presStyleIdx="6" presStyleCnt="8" custScaleX="92902">
        <dgm:presLayoutVars>
          <dgm:chMax val="0"/>
          <dgm:chPref val="0"/>
          <dgm:bulletEnabled val="1"/>
        </dgm:presLayoutVars>
      </dgm:prSet>
      <dgm:spPr/>
    </dgm:pt>
    <dgm:pt modelId="{BFD1E151-71E1-48B7-A0AA-86395671764C}" type="pres">
      <dgm:prSet presAssocID="{24539B21-8F18-4A40-874E-F1D4998EC951}" presName="parTxOnlySpace" presStyleCnt="0"/>
      <dgm:spPr/>
    </dgm:pt>
    <dgm:pt modelId="{4DCE1BC1-549D-4F4F-995B-CA2D63DDBD98}" type="pres">
      <dgm:prSet presAssocID="{CC0E5BDD-E318-44A2-98F5-4F812B1DEAA1}" presName="parTxOnly" presStyleLbl="node1" presStyleIdx="7" presStyleCnt="8" custScaleX="115027">
        <dgm:presLayoutVars>
          <dgm:chMax val="0"/>
          <dgm:chPref val="0"/>
          <dgm:bulletEnabled val="1"/>
        </dgm:presLayoutVars>
      </dgm:prSet>
      <dgm:spPr/>
    </dgm:pt>
  </dgm:ptLst>
  <dgm:cxnLst>
    <dgm:cxn modelId="{280A0515-7C52-4A52-8939-2F99EC4EB3C2}" type="presOf" srcId="{D14B0F48-2A2B-4B94-B3EA-A0B5681D61E3}" destId="{0C2F67A4-F947-4B43-B55D-A84279B89E55}" srcOrd="0" destOrd="0" presId="urn:microsoft.com/office/officeart/2005/8/layout/chevron1"/>
    <dgm:cxn modelId="{E2B58F19-0A47-4BFF-BE29-523CC18B9C7E}" srcId="{C7B0E428-F889-4DFD-A7FA-C5FA3E093602}" destId="{5B36E542-1FAD-45BC-B142-B802645F72DF}" srcOrd="2" destOrd="0" parTransId="{23942DC4-64A0-482E-BE65-CE53EE96A5E0}" sibTransId="{00F6B7D6-8DDA-453D-BDA5-9D99C49A7F1E}"/>
    <dgm:cxn modelId="{FE052D1A-ED10-4B35-950D-FDAEAD9E9D80}" type="presOf" srcId="{5B36E542-1FAD-45BC-B142-B802645F72DF}" destId="{63670485-98B0-4DD7-AF7C-E12D8E0E771A}" srcOrd="0" destOrd="0" presId="urn:microsoft.com/office/officeart/2005/8/layout/chevron1"/>
    <dgm:cxn modelId="{DF8AFE45-59EF-4D79-8A33-6742FB4AFE6B}" srcId="{C7B0E428-F889-4DFD-A7FA-C5FA3E093602}" destId="{D132BDAD-DCFF-4C6B-B765-298FC18B4B2F}" srcOrd="6" destOrd="0" parTransId="{2CEABF41-A22E-4B9D-A2C4-00F080076F7C}" sibTransId="{24539B21-8F18-4A40-874E-F1D4998EC951}"/>
    <dgm:cxn modelId="{887E0A46-63C3-4C0C-826C-A1919A068C84}" type="presOf" srcId="{588E9CC4-C465-43B2-9D7D-DE0FEFF649A9}" destId="{3ADF9498-B39F-404D-BCE1-7B2DBC1FBF8F}" srcOrd="0" destOrd="0" presId="urn:microsoft.com/office/officeart/2005/8/layout/chevron1"/>
    <dgm:cxn modelId="{B26C4A46-869D-4986-8032-BA3B54C7B786}" srcId="{C7B0E428-F889-4DFD-A7FA-C5FA3E093602}" destId="{D14B0F48-2A2B-4B94-B3EA-A0B5681D61E3}" srcOrd="4" destOrd="0" parTransId="{9F381702-F767-4568-9735-21826E2C6ED5}" sibTransId="{0A18AF1A-D163-4FA5-A982-83160D236B61}"/>
    <dgm:cxn modelId="{65A1D04A-32FA-4889-8A94-A5120E3566FC}" srcId="{C7B0E428-F889-4DFD-A7FA-C5FA3E093602}" destId="{A57FCC42-2B84-492D-82F9-9E52BB9A2E22}" srcOrd="3" destOrd="0" parTransId="{3E31FAC7-4686-4BEF-B88E-C89E379A468F}" sibTransId="{4855C207-A892-4E8C-A26E-32C14F09ACCF}"/>
    <dgm:cxn modelId="{09FA7E70-7980-422D-A91F-75A9FBD898EE}" type="presOf" srcId="{C7B0E428-F889-4DFD-A7FA-C5FA3E093602}" destId="{93BA6C3A-16B2-439F-BFA4-54C95D348E77}" srcOrd="0" destOrd="0" presId="urn:microsoft.com/office/officeart/2005/8/layout/chevron1"/>
    <dgm:cxn modelId="{A9988850-7C3D-4911-80B0-43A551222846}" type="presOf" srcId="{CC0E5BDD-E318-44A2-98F5-4F812B1DEAA1}" destId="{4DCE1BC1-549D-4F4F-995B-CA2D63DDBD98}" srcOrd="0" destOrd="0" presId="urn:microsoft.com/office/officeart/2005/8/layout/chevron1"/>
    <dgm:cxn modelId="{940EAE74-4FF9-4E7A-B514-59DA4B100718}" type="presOf" srcId="{04B80C1C-0429-4A72-B892-C43F7254044D}" destId="{AEE0668E-062E-42F3-A7D7-9F471C8CB0B7}" srcOrd="0" destOrd="0" presId="urn:microsoft.com/office/officeart/2005/8/layout/chevron1"/>
    <dgm:cxn modelId="{F746C757-782C-4A59-A183-19771CC1C0B5}" srcId="{C7B0E428-F889-4DFD-A7FA-C5FA3E093602}" destId="{04B80C1C-0429-4A72-B892-C43F7254044D}" srcOrd="5" destOrd="0" parTransId="{33908432-F25E-4479-9C38-4710FB33C2F0}" sibTransId="{1D8BBD24-1574-4D61-8325-1E70FB89DAA2}"/>
    <dgm:cxn modelId="{04A02AAA-D027-464F-996A-8C1D3A9FF7E0}" srcId="{C7B0E428-F889-4DFD-A7FA-C5FA3E093602}" destId="{588E9CC4-C465-43B2-9D7D-DE0FEFF649A9}" srcOrd="0" destOrd="0" parTransId="{B2F415A4-BCF9-471F-9D50-A2CC6DFBFE94}" sibTransId="{80A92DB7-9BA3-4F6F-86FB-6D9C8452DC52}"/>
    <dgm:cxn modelId="{C52666BB-555F-414D-A8E9-6C37A53934B7}" srcId="{C7B0E428-F889-4DFD-A7FA-C5FA3E093602}" destId="{CC0E5BDD-E318-44A2-98F5-4F812B1DEAA1}" srcOrd="7" destOrd="0" parTransId="{EF8ED5F3-D668-4D4C-82A5-6BDC3A8BD2D8}" sibTransId="{72486290-C1AA-4AA1-AD0F-236723B137D4}"/>
    <dgm:cxn modelId="{20EF48C4-37FF-476D-BC0A-E1C83CD26B5A}" srcId="{C7B0E428-F889-4DFD-A7FA-C5FA3E093602}" destId="{BE5F8550-58DE-40A7-94C5-EAF45D07DA0B}" srcOrd="1" destOrd="0" parTransId="{767A19DB-968D-43D4-9AE0-D37D360D0A45}" sibTransId="{854372A3-627C-4E8B-B384-CC7377198024}"/>
    <dgm:cxn modelId="{C84464D3-FCF0-481F-B25F-B55A6D98ACA3}" type="presOf" srcId="{BE5F8550-58DE-40A7-94C5-EAF45D07DA0B}" destId="{8C5B90DA-47EF-4801-B989-D9ABA59D8F5C}" srcOrd="0" destOrd="0" presId="urn:microsoft.com/office/officeart/2005/8/layout/chevron1"/>
    <dgm:cxn modelId="{3CD45ED5-398B-412F-8547-E8097CC05DDD}" type="presOf" srcId="{A57FCC42-2B84-492D-82F9-9E52BB9A2E22}" destId="{67F79E44-4E0E-4013-9ECF-C739DD830687}" srcOrd="0" destOrd="0" presId="urn:microsoft.com/office/officeart/2005/8/layout/chevron1"/>
    <dgm:cxn modelId="{808064EC-A7F7-4D2B-A2FE-CA85D94CB70D}" type="presOf" srcId="{D132BDAD-DCFF-4C6B-B765-298FC18B4B2F}" destId="{142AB599-A89E-4355-A865-680B9EE4390A}" srcOrd="0" destOrd="0" presId="urn:microsoft.com/office/officeart/2005/8/layout/chevron1"/>
    <dgm:cxn modelId="{3940D509-276E-40D5-9014-3284A67685DC}" type="presParOf" srcId="{93BA6C3A-16B2-439F-BFA4-54C95D348E77}" destId="{3ADF9498-B39F-404D-BCE1-7B2DBC1FBF8F}" srcOrd="0" destOrd="0" presId="urn:microsoft.com/office/officeart/2005/8/layout/chevron1"/>
    <dgm:cxn modelId="{EB8179E9-52CD-4275-8489-5AD40B2FC8D1}" type="presParOf" srcId="{93BA6C3A-16B2-439F-BFA4-54C95D348E77}" destId="{1ACEB9FE-73C4-4C79-9274-07DF8E750BD3}" srcOrd="1" destOrd="0" presId="urn:microsoft.com/office/officeart/2005/8/layout/chevron1"/>
    <dgm:cxn modelId="{37619CC9-3ECA-417B-B115-826264809473}" type="presParOf" srcId="{93BA6C3A-16B2-439F-BFA4-54C95D348E77}" destId="{8C5B90DA-47EF-4801-B989-D9ABA59D8F5C}" srcOrd="2" destOrd="0" presId="urn:microsoft.com/office/officeart/2005/8/layout/chevron1"/>
    <dgm:cxn modelId="{7E0D5FF4-3BE9-4693-996D-4427E95F1B19}" type="presParOf" srcId="{93BA6C3A-16B2-439F-BFA4-54C95D348E77}" destId="{8E700D85-AE43-4794-9466-2EEFE7492C62}" srcOrd="3" destOrd="0" presId="urn:microsoft.com/office/officeart/2005/8/layout/chevron1"/>
    <dgm:cxn modelId="{553FB169-E1CF-49CC-9DAB-8E34844EC49E}" type="presParOf" srcId="{93BA6C3A-16B2-439F-BFA4-54C95D348E77}" destId="{63670485-98B0-4DD7-AF7C-E12D8E0E771A}" srcOrd="4" destOrd="0" presId="urn:microsoft.com/office/officeart/2005/8/layout/chevron1"/>
    <dgm:cxn modelId="{7E962AFE-D27A-43F4-9F59-6A1F75405BF3}" type="presParOf" srcId="{93BA6C3A-16B2-439F-BFA4-54C95D348E77}" destId="{8C3DEF4E-5CD3-4890-BC02-211655775517}" srcOrd="5" destOrd="0" presId="urn:microsoft.com/office/officeart/2005/8/layout/chevron1"/>
    <dgm:cxn modelId="{9E913299-8F34-419D-AEFE-F0D376535AC7}" type="presParOf" srcId="{93BA6C3A-16B2-439F-BFA4-54C95D348E77}" destId="{67F79E44-4E0E-4013-9ECF-C739DD830687}" srcOrd="6" destOrd="0" presId="urn:microsoft.com/office/officeart/2005/8/layout/chevron1"/>
    <dgm:cxn modelId="{999688FB-97D8-444C-AA0B-9504C2811210}" type="presParOf" srcId="{93BA6C3A-16B2-439F-BFA4-54C95D348E77}" destId="{ADDE924E-C56C-4682-838E-7A89201F2210}" srcOrd="7" destOrd="0" presId="urn:microsoft.com/office/officeart/2005/8/layout/chevron1"/>
    <dgm:cxn modelId="{FC7E20AE-81D5-4431-A546-E69A648F504F}" type="presParOf" srcId="{93BA6C3A-16B2-439F-BFA4-54C95D348E77}" destId="{0C2F67A4-F947-4B43-B55D-A84279B89E55}" srcOrd="8" destOrd="0" presId="urn:microsoft.com/office/officeart/2005/8/layout/chevron1"/>
    <dgm:cxn modelId="{86B7A179-918C-4BD8-A33F-681AA0E53534}" type="presParOf" srcId="{93BA6C3A-16B2-439F-BFA4-54C95D348E77}" destId="{75E87F69-B6E3-456E-9444-C184A2CFE039}" srcOrd="9" destOrd="0" presId="urn:microsoft.com/office/officeart/2005/8/layout/chevron1"/>
    <dgm:cxn modelId="{7AC70DBC-2D51-4646-B430-7C578AD11076}" type="presParOf" srcId="{93BA6C3A-16B2-439F-BFA4-54C95D348E77}" destId="{AEE0668E-062E-42F3-A7D7-9F471C8CB0B7}" srcOrd="10" destOrd="0" presId="urn:microsoft.com/office/officeart/2005/8/layout/chevron1"/>
    <dgm:cxn modelId="{E34B2C91-4FAD-43FE-B5DD-4A1C2324A1A9}" type="presParOf" srcId="{93BA6C3A-16B2-439F-BFA4-54C95D348E77}" destId="{9958CDB8-0B8F-4A49-8FE1-E1ED1840D796}" srcOrd="11" destOrd="0" presId="urn:microsoft.com/office/officeart/2005/8/layout/chevron1"/>
    <dgm:cxn modelId="{7A5C29C4-3C53-4400-AA57-9DE1262EF9AD}" type="presParOf" srcId="{93BA6C3A-16B2-439F-BFA4-54C95D348E77}" destId="{142AB599-A89E-4355-A865-680B9EE4390A}" srcOrd="12" destOrd="0" presId="urn:microsoft.com/office/officeart/2005/8/layout/chevron1"/>
    <dgm:cxn modelId="{8FE5A99A-ED9C-4F18-A929-160CA75F86D0}" type="presParOf" srcId="{93BA6C3A-16B2-439F-BFA4-54C95D348E77}" destId="{BFD1E151-71E1-48B7-A0AA-86395671764C}" srcOrd="13" destOrd="0" presId="urn:microsoft.com/office/officeart/2005/8/layout/chevron1"/>
    <dgm:cxn modelId="{E3AADB7D-8EAC-4629-A90D-00F80DE9D010}" type="presParOf" srcId="{93BA6C3A-16B2-439F-BFA4-54C95D348E77}" destId="{4DCE1BC1-549D-4F4F-995B-CA2D63DDBD98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F9498-B39F-404D-BCE1-7B2DBC1FBF8F}">
      <dsp:nvSpPr>
        <dsp:cNvPr id="0" name=""/>
        <dsp:cNvSpPr/>
      </dsp:nvSpPr>
      <dsp:spPr>
        <a:xfrm>
          <a:off x="6692" y="315754"/>
          <a:ext cx="1112527" cy="6285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Arial Narrow" panose="020B0606020202030204" pitchFamily="34" charset="0"/>
              <a:cs typeface="Arial" panose="020B0604020202020204" pitchFamily="34" charset="0"/>
            </a:rPr>
            <a:t>Devis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320952" y="315754"/>
        <a:ext cx="484008" cy="628519"/>
      </dsp:txXfrm>
    </dsp:sp>
    <dsp:sp modelId="{8C5B90DA-47EF-4801-B989-D9ABA59D8F5C}">
      <dsp:nvSpPr>
        <dsp:cNvPr id="0" name=""/>
        <dsp:cNvSpPr/>
      </dsp:nvSpPr>
      <dsp:spPr>
        <a:xfrm>
          <a:off x="962089" y="315754"/>
          <a:ext cx="1542481" cy="6285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 Narrow" panose="020B0606020202030204" pitchFamily="34" charset="0"/>
              <a:cs typeface="Arial" panose="020B0604020202020204" pitchFamily="34" charset="0"/>
            </a:rPr>
            <a:t>Commande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1276349" y="315754"/>
        <a:ext cx="913962" cy="628519"/>
      </dsp:txXfrm>
    </dsp:sp>
    <dsp:sp modelId="{63670485-98B0-4DD7-AF7C-E12D8E0E771A}">
      <dsp:nvSpPr>
        <dsp:cNvPr id="0" name=""/>
        <dsp:cNvSpPr/>
      </dsp:nvSpPr>
      <dsp:spPr>
        <a:xfrm>
          <a:off x="2347441" y="315754"/>
          <a:ext cx="1571299" cy="6285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 Narrow" panose="020B0606020202030204" pitchFamily="34" charset="0"/>
              <a:cs typeface="Arial" panose="020B0604020202020204" pitchFamily="34" charset="0"/>
            </a:rPr>
            <a:t>Réception </a:t>
          </a:r>
          <a:r>
            <a:rPr lang="fr-FR" sz="1400" b="1" kern="1200" dirty="0">
              <a:latin typeface="Arial Narrow" panose="020B0606020202030204" pitchFamily="34" charset="0"/>
              <a:cs typeface="Arial" panose="020B0604020202020204" pitchFamily="34" charset="0"/>
            </a:rPr>
            <a:t>commande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2661701" y="315754"/>
        <a:ext cx="942780" cy="628519"/>
      </dsp:txXfrm>
    </dsp:sp>
    <dsp:sp modelId="{67F79E44-4E0E-4013-9ECF-C739DD830687}">
      <dsp:nvSpPr>
        <dsp:cNvPr id="0" name=""/>
        <dsp:cNvSpPr/>
      </dsp:nvSpPr>
      <dsp:spPr>
        <a:xfrm>
          <a:off x="3761611" y="315754"/>
          <a:ext cx="1426189" cy="6285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 Narrow" panose="020B0606020202030204" pitchFamily="34" charset="0"/>
              <a:cs typeface="Arial" panose="020B0604020202020204" pitchFamily="34" charset="0"/>
            </a:rPr>
            <a:t>Contrôle livraison</a:t>
          </a:r>
        </a:p>
      </dsp:txBody>
      <dsp:txXfrm>
        <a:off x="4075871" y="315754"/>
        <a:ext cx="797670" cy="628519"/>
      </dsp:txXfrm>
    </dsp:sp>
    <dsp:sp modelId="{0C2F67A4-F947-4B43-B55D-A84279B89E55}">
      <dsp:nvSpPr>
        <dsp:cNvPr id="0" name=""/>
        <dsp:cNvSpPr/>
      </dsp:nvSpPr>
      <dsp:spPr>
        <a:xfrm>
          <a:off x="5030671" y="315754"/>
          <a:ext cx="1571299" cy="6285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Arial Narrow" panose="020B0606020202030204" pitchFamily="34" charset="0"/>
              <a:cs typeface="Arial" panose="020B0604020202020204" pitchFamily="34" charset="0"/>
            </a:rPr>
            <a:t>Contrôle facture</a:t>
          </a:r>
        </a:p>
      </dsp:txBody>
      <dsp:txXfrm>
        <a:off x="5344931" y="315754"/>
        <a:ext cx="942780" cy="628519"/>
      </dsp:txXfrm>
    </dsp:sp>
    <dsp:sp modelId="{AEE0668E-062E-42F3-A7D7-9F471C8CB0B7}">
      <dsp:nvSpPr>
        <dsp:cNvPr id="0" name=""/>
        <dsp:cNvSpPr/>
      </dsp:nvSpPr>
      <dsp:spPr>
        <a:xfrm>
          <a:off x="6444840" y="315754"/>
          <a:ext cx="1808157" cy="6285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 Narrow" panose="020B0606020202030204" pitchFamily="34" charset="0"/>
              <a:cs typeface="Arial" panose="020B0604020202020204" pitchFamily="34" charset="0"/>
            </a:rPr>
            <a:t>Comptabilité facture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6759100" y="315754"/>
        <a:ext cx="1179638" cy="628519"/>
      </dsp:txXfrm>
    </dsp:sp>
    <dsp:sp modelId="{142AB599-A89E-4355-A865-680B9EE4390A}">
      <dsp:nvSpPr>
        <dsp:cNvPr id="0" name=""/>
        <dsp:cNvSpPr/>
      </dsp:nvSpPr>
      <dsp:spPr>
        <a:xfrm>
          <a:off x="8095868" y="315754"/>
          <a:ext cx="1459768" cy="6285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 Narrow" panose="020B0606020202030204" pitchFamily="34" charset="0"/>
              <a:cs typeface="Arial" panose="020B0604020202020204" pitchFamily="34" charset="0"/>
            </a:rPr>
            <a:t>Règlement</a:t>
          </a:r>
        </a:p>
      </dsp:txBody>
      <dsp:txXfrm>
        <a:off x="8410128" y="315754"/>
        <a:ext cx="831249" cy="628519"/>
      </dsp:txXfrm>
    </dsp:sp>
    <dsp:sp modelId="{4DCE1BC1-549D-4F4F-995B-CA2D63DDBD98}">
      <dsp:nvSpPr>
        <dsp:cNvPr id="0" name=""/>
        <dsp:cNvSpPr/>
      </dsp:nvSpPr>
      <dsp:spPr>
        <a:xfrm>
          <a:off x="9398506" y="315754"/>
          <a:ext cx="1807418" cy="6285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 Narrow" panose="020B0606020202030204" pitchFamily="34" charset="0"/>
              <a:cs typeface="Arial" panose="020B0604020202020204" pitchFamily="34" charset="0"/>
            </a:rPr>
            <a:t>Comptabilité règlement</a:t>
          </a:r>
          <a:endParaRPr lang="fr-FR" sz="14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9712766" y="315754"/>
        <a:ext cx="1178899" cy="628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13 - Suivi des achats et des règlements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412829" y="749411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130" y="1387042"/>
            <a:ext cx="1156784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suivi des achats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conditionne, la régularité de la production, notamment lorsque l’entreprise travail en flux tendus ou avec zéro stock et il conditionne la qualité des produits.</a:t>
            </a:r>
          </a:p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L’entreprise doit mettre en place un contrôle et un suivi des paiements fournisseurs, car un </a:t>
            </a:r>
            <a:r>
              <a:rPr lang="fr-FR" sz="2400">
                <a:latin typeface="Arial" panose="020B0604020202020204" pitchFamily="34" charset="0"/>
                <a:cs typeface="Arial" panose="020B0604020202020204" pitchFamily="34" charset="0"/>
              </a:rPr>
              <a:t>retard ou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 défaut de paiement peut couter cher à l’entreprises (frais, pénalités, amendes) et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les cas extrêmes peut aboutir à une cessation de paiement et à un dépôt de bilan.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applications métiers et PGI assistent les opérateurs tout au long de cette procédure.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0154F665-B945-418A-87B3-BE37D64DEA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3702441"/>
              </p:ext>
            </p:extLst>
          </p:nvPr>
        </p:nvGraphicFramePr>
        <p:xfrm>
          <a:off x="501015" y="5111138"/>
          <a:ext cx="11212618" cy="1260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1222</TotalTime>
  <Words>128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Century Gothic</vt:lpstr>
      <vt:lpstr>Wingdings 3</vt:lpstr>
      <vt:lpstr>Ion</vt:lpstr>
      <vt:lpstr>Chap. 13 - Suivi des achats et des règlements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2023-02-19T22:30:04Z</dcterms:modified>
</cp:coreProperties>
</file>