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7"/>
  </p:notesMasterIdLst>
  <p:sldIdLst>
    <p:sldId id="261" r:id="rId2"/>
    <p:sldId id="267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7E0B7-769F-C046-AEA6-E7A34B069577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5E6AC-F319-A34C-9E12-91CD9A49F8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33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3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41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4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1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6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6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0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4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 </a:t>
            </a:r>
            <a:r>
              <a:rPr lang="fr-FR" sz="32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 </a:t>
            </a: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Gérer les immobilisations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129" y="661169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Fiches outils Excel : Fonctions financières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740" y="1413183"/>
            <a:ext cx="1111944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600"/>
              </a:spcBef>
              <a:spcAft>
                <a:spcPts val="1800"/>
              </a:spcAft>
            </a:pPr>
            <a:r>
              <a:rPr lang="fr-FR"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7.1. Amortissement linéaire d’une immobilisation</a:t>
            </a:r>
          </a:p>
          <a:p>
            <a:pPr hangingPunct="0">
              <a:spcBef>
                <a:spcPts val="1800"/>
              </a:spcBef>
            </a:pPr>
            <a:r>
              <a:rPr lang="fr-FR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● 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Fonction : AMORLIN	</a:t>
            </a:r>
            <a:endParaRPr lang="fr-FR" sz="1400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hangingPunct="0">
              <a:spcBef>
                <a:spcPts val="1800"/>
              </a:spcBef>
              <a:spcAft>
                <a:spcPts val="0"/>
              </a:spcAft>
            </a:pP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Syntaxe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fr-FR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=AMORLIN(</a:t>
            </a:r>
            <a:r>
              <a:rPr lang="fr-FR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Coût_achat;VNC_fin_période;durée</a:t>
            </a:r>
            <a:r>
              <a:rPr lang="fr-FR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Bef>
                <a:spcPts val="1800"/>
              </a:spcBef>
              <a:spcAft>
                <a:spcPts val="0"/>
              </a:spcAft>
            </a:pPr>
            <a:r>
              <a:rPr lang="fr-FR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Calcule l'annuité d'un amortissement linéaire, sans prendre en compte le prorata </a:t>
            </a:r>
            <a:r>
              <a:rPr lang="fr-FR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temporis</a:t>
            </a:r>
            <a:endParaRPr lang="fr-FR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-90170" hangingPunct="0">
              <a:spcBef>
                <a:spcPts val="1800"/>
              </a:spcBef>
              <a:spcAft>
                <a:spcPts val="0"/>
              </a:spcAft>
            </a:pPr>
            <a:r>
              <a:rPr lang="fr-FR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VNC_fin_période</a:t>
            </a:r>
            <a:r>
              <a:rPr lang="fr-FR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représente la valeur résiduelle du bien au terme de l’amortissement.</a:t>
            </a:r>
            <a:endParaRPr lang="fr-FR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-90170" hangingPunct="0">
              <a:spcBef>
                <a:spcPts val="1800"/>
              </a:spcBef>
              <a:spcAft>
                <a:spcPts val="0"/>
              </a:spcAft>
            </a:pPr>
            <a:r>
              <a:rPr lang="fr-FR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Durée</a:t>
            </a:r>
            <a:r>
              <a:rPr lang="fr-FR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représente le nombre de périodes pendant lequel le bien est amorti (aussi appelée durée de vie utile du bien).</a:t>
            </a:r>
            <a:endParaRPr lang="fr-FR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07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527" y="1441133"/>
            <a:ext cx="11119449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600"/>
              </a:spcBef>
              <a:spcAft>
                <a:spcPts val="0"/>
              </a:spcAft>
            </a:pP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Fonction : AMORLINC	</a:t>
            </a:r>
            <a:endParaRPr lang="fr-FR" sz="1400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Syntaxe 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AMORLINC(</a:t>
            </a:r>
            <a:r>
              <a:rPr lang="fr-F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Coût_achat;Date_achat;Date_fin_exercice;VNC_fin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période; </a:t>
            </a:r>
            <a:r>
              <a:rPr lang="fr-F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Durée_amt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;</a:t>
            </a:r>
            <a:r>
              <a:rPr lang="fr-F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Taux_amt;Base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Calcule la 1</a:t>
            </a:r>
            <a:r>
              <a:rPr lang="fr-FR" sz="2000" i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annuité d’amortissement linéaire prorata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temporis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Cette annuité doit être retirée de l'annuité calculée par AMORLIN.</a:t>
            </a:r>
            <a:endParaRPr lang="fr-FR" sz="20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Taux_amt</a:t>
            </a:r>
            <a:r>
              <a:rPr lang="fr-FR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représente le taux d’amortissement.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Base</a:t>
            </a:r>
            <a:r>
              <a:rPr lang="fr-FR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représente la base annuelle à utiliser. 		Codes	Base annuelle	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115" indent="448945" hangingPunct="0">
              <a:spcBef>
                <a:spcPts val="600"/>
              </a:spcBef>
              <a:spcAft>
                <a:spcPts val="0"/>
              </a:spcAft>
            </a:pPr>
            <a:r>
              <a:rPr lang="fr-FR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	0	360 jours (méthode NASD).	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115" indent="448945" hangingPunct="0">
              <a:spcBef>
                <a:spcPts val="600"/>
              </a:spcBef>
              <a:spcAft>
                <a:spcPts val="0"/>
              </a:spcAft>
            </a:pPr>
            <a:r>
              <a:rPr lang="fr-FR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1	Réelle	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115" indent="448945" hangingPunct="0">
              <a:spcBef>
                <a:spcPts val="600"/>
              </a:spcBef>
              <a:spcAft>
                <a:spcPts val="0"/>
              </a:spcAft>
            </a:pPr>
            <a:r>
              <a:rPr lang="fr-FR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3	365 jours par an	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115" indent="448945" hangingPunct="0">
              <a:spcBef>
                <a:spcPts val="600"/>
              </a:spcBef>
              <a:spcAft>
                <a:spcPts val="0"/>
              </a:spcAft>
            </a:pPr>
            <a:r>
              <a:rPr lang="fr-FR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4	360 jours par an 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527" y="878344"/>
            <a:ext cx="853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7.1. Amortissement linéaire d’une immobilisation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711EF-1E4F-4509-8175-5524852EB8E5}"/>
              </a:ext>
            </a:extLst>
          </p:cNvPr>
          <p:cNvSpPr/>
          <p:nvPr/>
        </p:nvSpPr>
        <p:spPr>
          <a:xfrm>
            <a:off x="46029" y="132002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Fiches outils Excel : Fonctions financières</a:t>
            </a:r>
          </a:p>
        </p:txBody>
      </p:sp>
    </p:spTree>
    <p:extLst>
      <p:ext uri="{BB962C8B-B14F-4D97-AF65-F5344CB8AC3E}">
        <p14:creationId xmlns:p14="http://schemas.microsoft.com/office/powerpoint/2010/main" val="292005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181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876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3980" y="56959"/>
            <a:ext cx="4841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7.1. Amortissement linéaire d’une immobilisation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12" y="56959"/>
            <a:ext cx="5095018" cy="3487208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4" y="3694738"/>
            <a:ext cx="8864008" cy="30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Fiches outils Excel : Fonctions financières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430" y="523220"/>
            <a:ext cx="115076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7.2. Amortissement dégressif d'une immobilisation</a:t>
            </a: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endParaRPr lang="fr-FR" sz="2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hangingPunct="0">
              <a:spcBef>
                <a:spcPts val="600"/>
              </a:spcBef>
            </a:pPr>
            <a:r>
              <a:rPr lang="fr-FR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● </a:t>
            </a:r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Fonction : VDB	</a:t>
            </a:r>
            <a:endParaRPr lang="fr-FR" sz="1200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Syntaxe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VDB(coût_achat;valeur_rés;durée;période_début;période_fin;facteur;valeur_log)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Calcule l’amortissement d’un bien en utilisant la méthode de l’amortissement dégressif avec changement de taux en fin de période et valeur résiduelle.</a:t>
            </a:r>
            <a:endParaRPr lang="fr-FR" sz="16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valeur_rés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= valeur résiduelle en fin d'amortissement,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durée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= durée de vie utile du bien,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période_début</a:t>
            </a: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n° de la 1</a:t>
            </a:r>
            <a:r>
              <a:rPr lang="fr-FR" i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période  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période_fin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= n° de la période suivante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indent="-895350" hangingPunct="0">
              <a:spcBef>
                <a:spcPts val="600"/>
              </a:spcBef>
              <a:spcAft>
                <a:spcPts val="0"/>
              </a:spcAft>
            </a:pP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facteur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= taux de l’amortissement dégressif. La valeur par défaut est 2 (méthode de l’amortissement 		dégressif à taux</a:t>
            </a: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double). Modifier sa valeur si vous ne souhaitez pas utiliser la méthode de 		l’amortissement dégressif à taux double. 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9160" indent="-895350" hangingPunct="0">
              <a:spcBef>
                <a:spcPts val="600"/>
              </a:spcBef>
              <a:spcAft>
                <a:spcPts val="0"/>
              </a:spcAft>
            </a:pP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valeur_log</a:t>
            </a: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= Vrai ou Faux, indique s’il faut utiliser l’amortissement linéaire lorsqu’il est &gt; à celui obtenu 		par l’amortissement dégressif. (VRAI =&gt; n'applique pas l’amortissement linéaire, FAUX =&gt; 		amortissement linéaire) 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228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8635" y="105761"/>
            <a:ext cx="5333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72. Amortissement dégressif d'une immobilisation</a:t>
            </a:r>
            <a:endParaRPr lang="fr-FR" sz="2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89" y="105761"/>
            <a:ext cx="5756795" cy="3232662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7" y="3683803"/>
            <a:ext cx="9637590" cy="28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50564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TC104033921[[fn=Damas]]</Template>
  <TotalTime>421</TotalTime>
  <Words>456</Words>
  <Application>Microsoft Office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Rockwell</vt:lpstr>
      <vt:lpstr>Damask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Terrier</dc:creator>
  <cp:lastModifiedBy>Claude Terrier</cp:lastModifiedBy>
  <cp:revision>25</cp:revision>
  <dcterms:created xsi:type="dcterms:W3CDTF">2014-06-17T06:47:14Z</dcterms:created>
  <dcterms:modified xsi:type="dcterms:W3CDTF">2023-02-11T13:07:56Z</dcterms:modified>
</cp:coreProperties>
</file>