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0E428-F889-4DFD-A7FA-C5FA3E09360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45CEEB7C-00D5-4647-9378-E3AFA3654C06}">
      <dgm:prSet phldrT="[Texte]" custT="1"/>
      <dgm:spPr/>
      <dgm:t>
        <a:bodyPr/>
        <a:lstStyle/>
        <a:p>
          <a:r>
            <a:rPr lang="fr-FR" sz="1700" b="1">
              <a:latin typeface="Arial Narrow" panose="020B0606020202030204" pitchFamily="34" charset="0"/>
              <a:cs typeface="Arial" panose="020B0604020202020204" pitchFamily="34" charset="0"/>
            </a:rPr>
            <a:t>Expression des besoins</a:t>
          </a:r>
        </a:p>
      </dgm:t>
    </dgm:pt>
    <dgm:pt modelId="{FD904D31-C5A0-4C8F-AB66-DF2894727603}" type="parTrans" cxnId="{885ECB14-9DA6-4C3C-A7C6-6DDA8E90374E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13A9792B-5C05-455F-9AC7-3790ED1B9FD6}" type="sibTrans" cxnId="{885ECB14-9DA6-4C3C-A7C6-6DDA8E90374E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F4F924DB-358E-40BB-BB16-F92CF86F54A6}">
      <dgm:prSet phldrT="[Texte]" custT="1"/>
      <dgm:spPr/>
      <dgm:t>
        <a:bodyPr/>
        <a:lstStyle/>
        <a:p>
          <a:r>
            <a:rPr lang="fr-FR" sz="1700" b="1">
              <a:latin typeface="Arial Narrow" panose="020B0606020202030204" pitchFamily="34" charset="0"/>
              <a:cs typeface="Arial" panose="020B0604020202020204" pitchFamily="34" charset="0"/>
            </a:rPr>
            <a:t>Appel d'offres</a:t>
          </a:r>
        </a:p>
      </dgm:t>
    </dgm:pt>
    <dgm:pt modelId="{ACA84598-9661-4E9A-9869-71921EA0AB26}" type="parTrans" cxnId="{8F47E050-9D24-4F6A-A4F6-A40CF794EDC9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83E2C83-C684-43C3-A9AC-E8E59D4B9A74}" type="sibTrans" cxnId="{8F47E050-9D24-4F6A-A4F6-A40CF794EDC9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36F06B72-F391-40CF-BADC-45F447E2ACFE}">
      <dgm:prSet phldrT="[Texte]" custT="1"/>
      <dgm:spPr/>
      <dgm:t>
        <a:bodyPr/>
        <a:lstStyle/>
        <a:p>
          <a:r>
            <a:rPr lang="fr-FR" sz="1700" b="1">
              <a:latin typeface="Arial Narrow" panose="020B0606020202030204" pitchFamily="34" charset="0"/>
              <a:cs typeface="Arial" panose="020B0604020202020204" pitchFamily="34" charset="0"/>
            </a:rPr>
            <a:t>Choix fournisseur</a:t>
          </a:r>
        </a:p>
      </dgm:t>
    </dgm:pt>
    <dgm:pt modelId="{0E839B89-7EF9-4028-BCB5-14A2C2C56809}" type="parTrans" cxnId="{DD9E4525-B484-424A-A0EE-6C085B700679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193476A-9080-457F-8276-CC6EDD17ADF9}" type="sibTrans" cxnId="{DD9E4525-B484-424A-A0EE-6C085B700679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612A775-58E3-4B77-A9E9-9833E86045A0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1700" b="1">
              <a:latin typeface="Arial Narrow" panose="020B0606020202030204" pitchFamily="34" charset="0"/>
              <a:cs typeface="Arial" panose="020B0604020202020204" pitchFamily="34" charset="0"/>
            </a:rPr>
            <a:t>Passation commande</a:t>
          </a:r>
        </a:p>
      </dgm:t>
    </dgm:pt>
    <dgm:pt modelId="{94671DE2-989D-4126-872B-4E73717B0DE9}" type="parTrans" cxnId="{19CB859A-DD26-4D8A-8295-C3AC205244ED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F674F14-DDB7-4FD0-A724-03FCB1FFE398}" type="sibTrans" cxnId="{19CB859A-DD26-4D8A-8295-C3AC205244ED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C83D8558-F290-4143-8885-5626C615FC31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1700" b="1" dirty="0">
              <a:latin typeface="Arial Narrow" panose="020B0606020202030204" pitchFamily="34" charset="0"/>
              <a:cs typeface="Arial" panose="020B0604020202020204" pitchFamily="34" charset="0"/>
            </a:rPr>
            <a:t>Suivi de la commande</a:t>
          </a:r>
        </a:p>
      </dgm:t>
    </dgm:pt>
    <dgm:pt modelId="{44FC4342-FF77-43DA-86C6-148D89FE537D}" type="parTrans" cxnId="{CBF1798C-CB81-4633-A6B6-F9E3ABF14E80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BF950C3-B6B1-4253-8605-01C797EE06C5}" type="sibTrans" cxnId="{CBF1798C-CB81-4633-A6B6-F9E3ABF14E80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88E9CC4-C465-43B2-9D7D-DE0FEFF649A9}">
      <dgm:prSet phldrT="[Texte]" custT="1"/>
      <dgm:spPr/>
      <dgm:t>
        <a:bodyPr/>
        <a:lstStyle/>
        <a:p>
          <a:r>
            <a:rPr lang="fr-FR" sz="1700" b="1">
              <a:latin typeface="Arial Narrow" panose="020B0606020202030204" pitchFamily="34" charset="0"/>
              <a:cs typeface="Arial" panose="020B0604020202020204" pitchFamily="34" charset="0"/>
            </a:rPr>
            <a:t>Livraison, Règlement</a:t>
          </a:r>
        </a:p>
      </dgm:t>
    </dgm:pt>
    <dgm:pt modelId="{B2F415A4-BCF9-471F-9D50-A2CC6DFBFE94}" type="parTrans" cxnId="{04A02AAA-D027-464F-996A-8C1D3A9FF7E0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0A92DB7-9BA3-4F6F-86FB-6D9C8452DC52}" type="sibTrans" cxnId="{04A02AAA-D027-464F-996A-8C1D3A9FF7E0}">
      <dgm:prSet/>
      <dgm:spPr/>
      <dgm:t>
        <a:bodyPr/>
        <a:lstStyle/>
        <a:p>
          <a:endParaRPr lang="fr-FR" sz="17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17B15ACC-3888-4F6E-9575-5443D578C780}">
      <dgm:prSet phldrT="[Texte]" custT="1"/>
      <dgm:spPr/>
      <dgm:t>
        <a:bodyPr/>
        <a:lstStyle/>
        <a:p>
          <a:r>
            <a:rPr lang="fr-FR" sz="1700" b="1" dirty="0">
              <a:latin typeface="Arial Narrow" panose="020B0606020202030204" pitchFamily="34" charset="0"/>
              <a:cs typeface="Arial" panose="020B0604020202020204" pitchFamily="34" charset="0"/>
            </a:rPr>
            <a:t>Négociation</a:t>
          </a:r>
        </a:p>
      </dgm:t>
    </dgm:pt>
    <dgm:pt modelId="{E73528A4-4164-41E2-991C-01DB30D30813}" type="parTrans" cxnId="{C8D649FA-4BC9-4222-8CA0-03695F9652BB}">
      <dgm:prSet/>
      <dgm:spPr/>
      <dgm:t>
        <a:bodyPr/>
        <a:lstStyle/>
        <a:p>
          <a:endParaRPr lang="fr-FR" sz="170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AFFBDE56-5C8E-44DB-8771-6954E8A47F1A}" type="sibTrans" cxnId="{C8D649FA-4BC9-4222-8CA0-03695F9652BB}">
      <dgm:prSet/>
      <dgm:spPr/>
      <dgm:t>
        <a:bodyPr/>
        <a:lstStyle/>
        <a:p>
          <a:endParaRPr lang="fr-FR" sz="170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3BA6C3A-16B2-439F-BFA4-54C95D348E77}" type="pres">
      <dgm:prSet presAssocID="{C7B0E428-F889-4DFD-A7FA-C5FA3E093602}" presName="Name0" presStyleCnt="0">
        <dgm:presLayoutVars>
          <dgm:dir/>
          <dgm:animLvl val="lvl"/>
          <dgm:resizeHandles val="exact"/>
        </dgm:presLayoutVars>
      </dgm:prSet>
      <dgm:spPr/>
    </dgm:pt>
    <dgm:pt modelId="{989291C4-D749-435C-A446-AD83E68FC701}" type="pres">
      <dgm:prSet presAssocID="{45CEEB7C-00D5-4647-9378-E3AFA3654C0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27E51089-1402-4A4E-A4C6-2391B4334641}" type="pres">
      <dgm:prSet presAssocID="{13A9792B-5C05-455F-9AC7-3790ED1B9FD6}" presName="parTxOnlySpace" presStyleCnt="0"/>
      <dgm:spPr/>
    </dgm:pt>
    <dgm:pt modelId="{8C2BACC1-7DD8-43E6-AC3F-B98B1C9D2486}" type="pres">
      <dgm:prSet presAssocID="{F4F924DB-358E-40BB-BB16-F92CF86F54A6}" presName="parTxOnly" presStyleLbl="node1" presStyleIdx="1" presStyleCnt="7" custScaleX="85673">
        <dgm:presLayoutVars>
          <dgm:chMax val="0"/>
          <dgm:chPref val="0"/>
          <dgm:bulletEnabled val="1"/>
        </dgm:presLayoutVars>
      </dgm:prSet>
      <dgm:spPr/>
    </dgm:pt>
    <dgm:pt modelId="{DE9F224D-DDE6-4423-B06E-BBB6981367A2}" type="pres">
      <dgm:prSet presAssocID="{983E2C83-C684-43C3-A9AC-E8E59D4B9A74}" presName="parTxOnlySpace" presStyleCnt="0"/>
      <dgm:spPr/>
    </dgm:pt>
    <dgm:pt modelId="{22EB6592-E911-4882-835B-6BCB58356970}" type="pres">
      <dgm:prSet presAssocID="{17B15ACC-3888-4F6E-9575-5443D578C780}" presName="parTxOnly" presStyleLbl="node1" presStyleIdx="2" presStyleCnt="7" custScaleX="113301">
        <dgm:presLayoutVars>
          <dgm:chMax val="0"/>
          <dgm:chPref val="0"/>
          <dgm:bulletEnabled val="1"/>
        </dgm:presLayoutVars>
      </dgm:prSet>
      <dgm:spPr/>
    </dgm:pt>
    <dgm:pt modelId="{7C00A8D7-7F8A-43AC-8C7D-33F58653A84C}" type="pres">
      <dgm:prSet presAssocID="{AFFBDE56-5C8E-44DB-8771-6954E8A47F1A}" presName="parTxOnlySpace" presStyleCnt="0"/>
      <dgm:spPr/>
    </dgm:pt>
    <dgm:pt modelId="{5BF08D83-1251-430F-B891-BCF6AB73F8CC}" type="pres">
      <dgm:prSet presAssocID="{36F06B72-F391-40CF-BADC-45F447E2ACFE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BB8E91AF-F096-49AB-8476-32CB5686778C}" type="pres">
      <dgm:prSet presAssocID="{0193476A-9080-457F-8276-CC6EDD17ADF9}" presName="parTxOnlySpace" presStyleCnt="0"/>
      <dgm:spPr/>
    </dgm:pt>
    <dgm:pt modelId="{A609D44F-6170-4731-A6B7-150D35247708}" type="pres">
      <dgm:prSet presAssocID="{0612A775-58E3-4B77-A9E9-9833E86045A0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70DF3D76-404E-4206-9A71-3167956874A4}" type="pres">
      <dgm:prSet presAssocID="{DF674F14-DDB7-4FD0-A724-03FCB1FFE398}" presName="parTxOnlySpace" presStyleCnt="0"/>
      <dgm:spPr/>
    </dgm:pt>
    <dgm:pt modelId="{A858AC7F-F664-421B-A0A3-5E1948F1AB96}" type="pres">
      <dgm:prSet presAssocID="{C83D8558-F290-4143-8885-5626C615FC31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35175D82-21F3-42E2-BACD-50ABE5C576C0}" type="pres">
      <dgm:prSet presAssocID="{DBF950C3-B6B1-4253-8605-01C797EE06C5}" presName="parTxOnlySpace" presStyleCnt="0"/>
      <dgm:spPr/>
    </dgm:pt>
    <dgm:pt modelId="{3ADF9498-B39F-404D-BCE1-7B2DBC1FBF8F}" type="pres">
      <dgm:prSet presAssocID="{588E9CC4-C465-43B2-9D7D-DE0FEFF649A9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93199103-B79E-4C07-B6F7-D0C95C22B74A}" type="presOf" srcId="{F4F924DB-358E-40BB-BB16-F92CF86F54A6}" destId="{8C2BACC1-7DD8-43E6-AC3F-B98B1C9D2486}" srcOrd="0" destOrd="0" presId="urn:microsoft.com/office/officeart/2005/8/layout/chevron1"/>
    <dgm:cxn modelId="{885ECB14-9DA6-4C3C-A7C6-6DDA8E90374E}" srcId="{C7B0E428-F889-4DFD-A7FA-C5FA3E093602}" destId="{45CEEB7C-00D5-4647-9378-E3AFA3654C06}" srcOrd="0" destOrd="0" parTransId="{FD904D31-C5A0-4C8F-AB66-DF2894727603}" sibTransId="{13A9792B-5C05-455F-9AC7-3790ED1B9FD6}"/>
    <dgm:cxn modelId="{DD9E4525-B484-424A-A0EE-6C085B700679}" srcId="{C7B0E428-F889-4DFD-A7FA-C5FA3E093602}" destId="{36F06B72-F391-40CF-BADC-45F447E2ACFE}" srcOrd="3" destOrd="0" parTransId="{0E839B89-7EF9-4028-BCB5-14A2C2C56809}" sibTransId="{0193476A-9080-457F-8276-CC6EDD17ADF9}"/>
    <dgm:cxn modelId="{FFDE4763-E9F8-49CB-83C9-603207623C75}" type="presOf" srcId="{36F06B72-F391-40CF-BADC-45F447E2ACFE}" destId="{5BF08D83-1251-430F-B891-BCF6AB73F8CC}" srcOrd="0" destOrd="0" presId="urn:microsoft.com/office/officeart/2005/8/layout/chevron1"/>
    <dgm:cxn modelId="{887E0A46-63C3-4C0C-826C-A1919A068C84}" type="presOf" srcId="{588E9CC4-C465-43B2-9D7D-DE0FEFF649A9}" destId="{3ADF9498-B39F-404D-BCE1-7B2DBC1FBF8F}" srcOrd="0" destOrd="0" presId="urn:microsoft.com/office/officeart/2005/8/layout/chevron1"/>
    <dgm:cxn modelId="{09FA7E70-7980-422D-A91F-75A9FBD898EE}" type="presOf" srcId="{C7B0E428-F889-4DFD-A7FA-C5FA3E093602}" destId="{93BA6C3A-16B2-439F-BFA4-54C95D348E77}" srcOrd="0" destOrd="0" presId="urn:microsoft.com/office/officeart/2005/8/layout/chevron1"/>
    <dgm:cxn modelId="{8F47E050-9D24-4F6A-A4F6-A40CF794EDC9}" srcId="{C7B0E428-F889-4DFD-A7FA-C5FA3E093602}" destId="{F4F924DB-358E-40BB-BB16-F92CF86F54A6}" srcOrd="1" destOrd="0" parTransId="{ACA84598-9661-4E9A-9869-71921EA0AB26}" sibTransId="{983E2C83-C684-43C3-A9AC-E8E59D4B9A74}"/>
    <dgm:cxn modelId="{FB342F86-B186-4285-8C64-F0090CA1DD9D}" type="presOf" srcId="{17B15ACC-3888-4F6E-9575-5443D578C780}" destId="{22EB6592-E911-4882-835B-6BCB58356970}" srcOrd="0" destOrd="0" presId="urn:microsoft.com/office/officeart/2005/8/layout/chevron1"/>
    <dgm:cxn modelId="{CBF1798C-CB81-4633-A6B6-F9E3ABF14E80}" srcId="{C7B0E428-F889-4DFD-A7FA-C5FA3E093602}" destId="{C83D8558-F290-4143-8885-5626C615FC31}" srcOrd="5" destOrd="0" parTransId="{44FC4342-FF77-43DA-86C6-148D89FE537D}" sibTransId="{DBF950C3-B6B1-4253-8605-01C797EE06C5}"/>
    <dgm:cxn modelId="{19CB859A-DD26-4D8A-8295-C3AC205244ED}" srcId="{C7B0E428-F889-4DFD-A7FA-C5FA3E093602}" destId="{0612A775-58E3-4B77-A9E9-9833E86045A0}" srcOrd="4" destOrd="0" parTransId="{94671DE2-989D-4126-872B-4E73717B0DE9}" sibTransId="{DF674F14-DDB7-4FD0-A724-03FCB1FFE398}"/>
    <dgm:cxn modelId="{04A02AAA-D027-464F-996A-8C1D3A9FF7E0}" srcId="{C7B0E428-F889-4DFD-A7FA-C5FA3E093602}" destId="{588E9CC4-C465-43B2-9D7D-DE0FEFF649A9}" srcOrd="6" destOrd="0" parTransId="{B2F415A4-BCF9-471F-9D50-A2CC6DFBFE94}" sibTransId="{80A92DB7-9BA3-4F6F-86FB-6D9C8452DC52}"/>
    <dgm:cxn modelId="{66689BDA-713E-49C9-8882-43887BCFBB50}" type="presOf" srcId="{45CEEB7C-00D5-4647-9378-E3AFA3654C06}" destId="{989291C4-D749-435C-A446-AD83E68FC701}" srcOrd="0" destOrd="0" presId="urn:microsoft.com/office/officeart/2005/8/layout/chevron1"/>
    <dgm:cxn modelId="{A6E166E6-FC7A-429B-9625-B0357E7F12B6}" type="presOf" srcId="{C83D8558-F290-4143-8885-5626C615FC31}" destId="{A858AC7F-F664-421B-A0A3-5E1948F1AB96}" srcOrd="0" destOrd="0" presId="urn:microsoft.com/office/officeart/2005/8/layout/chevron1"/>
    <dgm:cxn modelId="{C8D649FA-4BC9-4222-8CA0-03695F9652BB}" srcId="{C7B0E428-F889-4DFD-A7FA-C5FA3E093602}" destId="{17B15ACC-3888-4F6E-9575-5443D578C780}" srcOrd="2" destOrd="0" parTransId="{E73528A4-4164-41E2-991C-01DB30D30813}" sibTransId="{AFFBDE56-5C8E-44DB-8771-6954E8A47F1A}"/>
    <dgm:cxn modelId="{26EA6CFE-643F-4894-8632-AA40825B5541}" type="presOf" srcId="{0612A775-58E3-4B77-A9E9-9833E86045A0}" destId="{A609D44F-6170-4731-A6B7-150D35247708}" srcOrd="0" destOrd="0" presId="urn:microsoft.com/office/officeart/2005/8/layout/chevron1"/>
    <dgm:cxn modelId="{0CED426D-74B7-48E4-BB1C-29C5324A591E}" type="presParOf" srcId="{93BA6C3A-16B2-439F-BFA4-54C95D348E77}" destId="{989291C4-D749-435C-A446-AD83E68FC701}" srcOrd="0" destOrd="0" presId="urn:microsoft.com/office/officeart/2005/8/layout/chevron1"/>
    <dgm:cxn modelId="{139383C7-135B-4E93-9F7F-6A68223A0041}" type="presParOf" srcId="{93BA6C3A-16B2-439F-BFA4-54C95D348E77}" destId="{27E51089-1402-4A4E-A4C6-2391B4334641}" srcOrd="1" destOrd="0" presId="urn:microsoft.com/office/officeart/2005/8/layout/chevron1"/>
    <dgm:cxn modelId="{254F6885-E34B-4763-A7CC-70EEDAFDE294}" type="presParOf" srcId="{93BA6C3A-16B2-439F-BFA4-54C95D348E77}" destId="{8C2BACC1-7DD8-43E6-AC3F-B98B1C9D2486}" srcOrd="2" destOrd="0" presId="urn:microsoft.com/office/officeart/2005/8/layout/chevron1"/>
    <dgm:cxn modelId="{1D1A3203-066F-4BF7-9F28-C6D9FEEF0701}" type="presParOf" srcId="{93BA6C3A-16B2-439F-BFA4-54C95D348E77}" destId="{DE9F224D-DDE6-4423-B06E-BBB6981367A2}" srcOrd="3" destOrd="0" presId="urn:microsoft.com/office/officeart/2005/8/layout/chevron1"/>
    <dgm:cxn modelId="{B5F972DE-ECEF-47A8-8F47-F4F670254FD0}" type="presParOf" srcId="{93BA6C3A-16B2-439F-BFA4-54C95D348E77}" destId="{22EB6592-E911-4882-835B-6BCB58356970}" srcOrd="4" destOrd="0" presId="urn:microsoft.com/office/officeart/2005/8/layout/chevron1"/>
    <dgm:cxn modelId="{5172D1CB-685C-4272-8839-F356EC17863B}" type="presParOf" srcId="{93BA6C3A-16B2-439F-BFA4-54C95D348E77}" destId="{7C00A8D7-7F8A-43AC-8C7D-33F58653A84C}" srcOrd="5" destOrd="0" presId="urn:microsoft.com/office/officeart/2005/8/layout/chevron1"/>
    <dgm:cxn modelId="{837888AA-D9BA-4282-9C9E-B372A961CFDF}" type="presParOf" srcId="{93BA6C3A-16B2-439F-BFA4-54C95D348E77}" destId="{5BF08D83-1251-430F-B891-BCF6AB73F8CC}" srcOrd="6" destOrd="0" presId="urn:microsoft.com/office/officeart/2005/8/layout/chevron1"/>
    <dgm:cxn modelId="{F64BFF60-CDB5-431C-8444-217727C4AA33}" type="presParOf" srcId="{93BA6C3A-16B2-439F-BFA4-54C95D348E77}" destId="{BB8E91AF-F096-49AB-8476-32CB5686778C}" srcOrd="7" destOrd="0" presId="urn:microsoft.com/office/officeart/2005/8/layout/chevron1"/>
    <dgm:cxn modelId="{63A5A860-6966-4CA4-90F0-810D9CE96530}" type="presParOf" srcId="{93BA6C3A-16B2-439F-BFA4-54C95D348E77}" destId="{A609D44F-6170-4731-A6B7-150D35247708}" srcOrd="8" destOrd="0" presId="urn:microsoft.com/office/officeart/2005/8/layout/chevron1"/>
    <dgm:cxn modelId="{0047C915-13C0-4207-A230-CB77ED5DB265}" type="presParOf" srcId="{93BA6C3A-16B2-439F-BFA4-54C95D348E77}" destId="{70DF3D76-404E-4206-9A71-3167956874A4}" srcOrd="9" destOrd="0" presId="urn:microsoft.com/office/officeart/2005/8/layout/chevron1"/>
    <dgm:cxn modelId="{EFB6833C-4010-4089-AAAF-DA8DEB4926BF}" type="presParOf" srcId="{93BA6C3A-16B2-439F-BFA4-54C95D348E77}" destId="{A858AC7F-F664-421B-A0A3-5E1948F1AB96}" srcOrd="10" destOrd="0" presId="urn:microsoft.com/office/officeart/2005/8/layout/chevron1"/>
    <dgm:cxn modelId="{C999CD33-527D-4D53-817E-B6741B726ADE}" type="presParOf" srcId="{93BA6C3A-16B2-439F-BFA4-54C95D348E77}" destId="{35175D82-21F3-42E2-BACD-50ABE5C576C0}" srcOrd="11" destOrd="0" presId="urn:microsoft.com/office/officeart/2005/8/layout/chevron1"/>
    <dgm:cxn modelId="{3940D509-276E-40D5-9014-3284A67685DC}" type="presParOf" srcId="{93BA6C3A-16B2-439F-BFA4-54C95D348E77}" destId="{3ADF9498-B39F-404D-BCE1-7B2DBC1FBF8F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B0E428-F889-4DFD-A7FA-C5FA3E09360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45CEEB7C-00D5-4647-9378-E3AFA3654C06}">
      <dgm:prSet phldrT="[Texte]"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  <a:cs typeface="Arial" panose="020B0604020202020204" pitchFamily="34" charset="0"/>
            </a:rPr>
            <a:t>Chiffrage du besoin</a:t>
          </a:r>
        </a:p>
      </dgm:t>
    </dgm:pt>
    <dgm:pt modelId="{FD904D31-C5A0-4C8F-AB66-DF2894727603}" type="parTrans" cxnId="{885ECB14-9DA6-4C3C-A7C6-6DDA8E90374E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13A9792B-5C05-455F-9AC7-3790ED1B9FD6}" type="sibTrans" cxnId="{885ECB14-9DA6-4C3C-A7C6-6DDA8E90374E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612A775-58E3-4B77-A9E9-9833E86045A0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1800" b="1">
              <a:latin typeface="Arial Narrow" panose="020B0606020202030204" pitchFamily="34" charset="0"/>
              <a:cs typeface="Arial" panose="020B0604020202020204" pitchFamily="34" charset="0"/>
            </a:rPr>
            <a:t>Passation commande</a:t>
          </a:r>
        </a:p>
      </dgm:t>
    </dgm:pt>
    <dgm:pt modelId="{94671DE2-989D-4126-872B-4E73717B0DE9}" type="parTrans" cxnId="{19CB859A-DD26-4D8A-8295-C3AC205244ED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F674F14-DDB7-4FD0-A724-03FCB1FFE398}" type="sibTrans" cxnId="{19CB859A-DD26-4D8A-8295-C3AC205244ED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C83D8558-F290-4143-8885-5626C615FC31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1800" b="1">
              <a:latin typeface="Arial Narrow" panose="020B0606020202030204" pitchFamily="34" charset="0"/>
              <a:cs typeface="Arial" panose="020B0604020202020204" pitchFamily="34" charset="0"/>
            </a:rPr>
            <a:t>Suivi de la commande</a:t>
          </a:r>
        </a:p>
      </dgm:t>
    </dgm:pt>
    <dgm:pt modelId="{44FC4342-FF77-43DA-86C6-148D89FE537D}" type="parTrans" cxnId="{CBF1798C-CB81-4633-A6B6-F9E3ABF14E80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BF950C3-B6B1-4253-8605-01C797EE06C5}" type="sibTrans" cxnId="{CBF1798C-CB81-4633-A6B6-F9E3ABF14E80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88E9CC4-C465-43B2-9D7D-DE0FEFF649A9}">
      <dgm:prSet phldrT="[Texte]" custT="1"/>
      <dgm:spPr/>
      <dgm:t>
        <a:bodyPr/>
        <a:lstStyle/>
        <a:p>
          <a:r>
            <a:rPr lang="fr-FR" sz="1800" b="1" dirty="0">
              <a:latin typeface="Arial Narrow" panose="020B0606020202030204" pitchFamily="34" charset="0"/>
              <a:cs typeface="Arial" panose="020B0604020202020204" pitchFamily="34" charset="0"/>
            </a:rPr>
            <a:t>Livraison, Règlement</a:t>
          </a:r>
        </a:p>
      </dgm:t>
    </dgm:pt>
    <dgm:pt modelId="{B2F415A4-BCF9-471F-9D50-A2CC6DFBFE94}" type="parTrans" cxnId="{04A02AAA-D027-464F-996A-8C1D3A9FF7E0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0A92DB7-9BA3-4F6F-86FB-6D9C8452DC52}" type="sibTrans" cxnId="{04A02AAA-D027-464F-996A-8C1D3A9FF7E0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3BA6C3A-16B2-439F-BFA4-54C95D348E77}" type="pres">
      <dgm:prSet presAssocID="{C7B0E428-F889-4DFD-A7FA-C5FA3E093602}" presName="Name0" presStyleCnt="0">
        <dgm:presLayoutVars>
          <dgm:dir/>
          <dgm:animLvl val="lvl"/>
          <dgm:resizeHandles val="exact"/>
        </dgm:presLayoutVars>
      </dgm:prSet>
      <dgm:spPr/>
    </dgm:pt>
    <dgm:pt modelId="{989291C4-D749-435C-A446-AD83E68FC701}" type="pres">
      <dgm:prSet presAssocID="{45CEEB7C-00D5-4647-9378-E3AFA3654C0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7E51089-1402-4A4E-A4C6-2391B4334641}" type="pres">
      <dgm:prSet presAssocID="{13A9792B-5C05-455F-9AC7-3790ED1B9FD6}" presName="parTxOnlySpace" presStyleCnt="0"/>
      <dgm:spPr/>
    </dgm:pt>
    <dgm:pt modelId="{A609D44F-6170-4731-A6B7-150D35247708}" type="pres">
      <dgm:prSet presAssocID="{0612A775-58E3-4B77-A9E9-9833E86045A0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0DF3D76-404E-4206-9A71-3167956874A4}" type="pres">
      <dgm:prSet presAssocID="{DF674F14-DDB7-4FD0-A724-03FCB1FFE398}" presName="parTxOnlySpace" presStyleCnt="0"/>
      <dgm:spPr/>
    </dgm:pt>
    <dgm:pt modelId="{A858AC7F-F664-421B-A0A3-5E1948F1AB96}" type="pres">
      <dgm:prSet presAssocID="{C83D8558-F290-4143-8885-5626C615FC3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5175D82-21F3-42E2-BACD-50ABE5C576C0}" type="pres">
      <dgm:prSet presAssocID="{DBF950C3-B6B1-4253-8605-01C797EE06C5}" presName="parTxOnlySpace" presStyleCnt="0"/>
      <dgm:spPr/>
    </dgm:pt>
    <dgm:pt modelId="{3ADF9498-B39F-404D-BCE1-7B2DBC1FBF8F}" type="pres">
      <dgm:prSet presAssocID="{588E9CC4-C465-43B2-9D7D-DE0FEFF649A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85ECB14-9DA6-4C3C-A7C6-6DDA8E90374E}" srcId="{C7B0E428-F889-4DFD-A7FA-C5FA3E093602}" destId="{45CEEB7C-00D5-4647-9378-E3AFA3654C06}" srcOrd="0" destOrd="0" parTransId="{FD904D31-C5A0-4C8F-AB66-DF2894727603}" sibTransId="{13A9792B-5C05-455F-9AC7-3790ED1B9FD6}"/>
    <dgm:cxn modelId="{887E0A46-63C3-4C0C-826C-A1919A068C84}" type="presOf" srcId="{588E9CC4-C465-43B2-9D7D-DE0FEFF649A9}" destId="{3ADF9498-B39F-404D-BCE1-7B2DBC1FBF8F}" srcOrd="0" destOrd="0" presId="urn:microsoft.com/office/officeart/2005/8/layout/chevron1"/>
    <dgm:cxn modelId="{09FA7E70-7980-422D-A91F-75A9FBD898EE}" type="presOf" srcId="{C7B0E428-F889-4DFD-A7FA-C5FA3E093602}" destId="{93BA6C3A-16B2-439F-BFA4-54C95D348E77}" srcOrd="0" destOrd="0" presId="urn:microsoft.com/office/officeart/2005/8/layout/chevron1"/>
    <dgm:cxn modelId="{CBF1798C-CB81-4633-A6B6-F9E3ABF14E80}" srcId="{C7B0E428-F889-4DFD-A7FA-C5FA3E093602}" destId="{C83D8558-F290-4143-8885-5626C615FC31}" srcOrd="2" destOrd="0" parTransId="{44FC4342-FF77-43DA-86C6-148D89FE537D}" sibTransId="{DBF950C3-B6B1-4253-8605-01C797EE06C5}"/>
    <dgm:cxn modelId="{19CB859A-DD26-4D8A-8295-C3AC205244ED}" srcId="{C7B0E428-F889-4DFD-A7FA-C5FA3E093602}" destId="{0612A775-58E3-4B77-A9E9-9833E86045A0}" srcOrd="1" destOrd="0" parTransId="{94671DE2-989D-4126-872B-4E73717B0DE9}" sibTransId="{DF674F14-DDB7-4FD0-A724-03FCB1FFE398}"/>
    <dgm:cxn modelId="{04A02AAA-D027-464F-996A-8C1D3A9FF7E0}" srcId="{C7B0E428-F889-4DFD-A7FA-C5FA3E093602}" destId="{588E9CC4-C465-43B2-9D7D-DE0FEFF649A9}" srcOrd="3" destOrd="0" parTransId="{B2F415A4-BCF9-471F-9D50-A2CC6DFBFE94}" sibTransId="{80A92DB7-9BA3-4F6F-86FB-6D9C8452DC52}"/>
    <dgm:cxn modelId="{66689BDA-713E-49C9-8882-43887BCFBB50}" type="presOf" srcId="{45CEEB7C-00D5-4647-9378-E3AFA3654C06}" destId="{989291C4-D749-435C-A446-AD83E68FC701}" srcOrd="0" destOrd="0" presId="urn:microsoft.com/office/officeart/2005/8/layout/chevron1"/>
    <dgm:cxn modelId="{A6E166E6-FC7A-429B-9625-B0357E7F12B6}" type="presOf" srcId="{C83D8558-F290-4143-8885-5626C615FC31}" destId="{A858AC7F-F664-421B-A0A3-5E1948F1AB96}" srcOrd="0" destOrd="0" presId="urn:microsoft.com/office/officeart/2005/8/layout/chevron1"/>
    <dgm:cxn modelId="{26EA6CFE-643F-4894-8632-AA40825B5541}" type="presOf" srcId="{0612A775-58E3-4B77-A9E9-9833E86045A0}" destId="{A609D44F-6170-4731-A6B7-150D35247708}" srcOrd="0" destOrd="0" presId="urn:microsoft.com/office/officeart/2005/8/layout/chevron1"/>
    <dgm:cxn modelId="{0CED426D-74B7-48E4-BB1C-29C5324A591E}" type="presParOf" srcId="{93BA6C3A-16B2-439F-BFA4-54C95D348E77}" destId="{989291C4-D749-435C-A446-AD83E68FC701}" srcOrd="0" destOrd="0" presId="urn:microsoft.com/office/officeart/2005/8/layout/chevron1"/>
    <dgm:cxn modelId="{139383C7-135B-4E93-9F7F-6A68223A0041}" type="presParOf" srcId="{93BA6C3A-16B2-439F-BFA4-54C95D348E77}" destId="{27E51089-1402-4A4E-A4C6-2391B4334641}" srcOrd="1" destOrd="0" presId="urn:microsoft.com/office/officeart/2005/8/layout/chevron1"/>
    <dgm:cxn modelId="{63A5A860-6966-4CA4-90F0-810D9CE96530}" type="presParOf" srcId="{93BA6C3A-16B2-439F-BFA4-54C95D348E77}" destId="{A609D44F-6170-4731-A6B7-150D35247708}" srcOrd="2" destOrd="0" presId="urn:microsoft.com/office/officeart/2005/8/layout/chevron1"/>
    <dgm:cxn modelId="{0047C915-13C0-4207-A230-CB77ED5DB265}" type="presParOf" srcId="{93BA6C3A-16B2-439F-BFA4-54C95D348E77}" destId="{70DF3D76-404E-4206-9A71-3167956874A4}" srcOrd="3" destOrd="0" presId="urn:microsoft.com/office/officeart/2005/8/layout/chevron1"/>
    <dgm:cxn modelId="{EFB6833C-4010-4089-AAAF-DA8DEB4926BF}" type="presParOf" srcId="{93BA6C3A-16B2-439F-BFA4-54C95D348E77}" destId="{A858AC7F-F664-421B-A0A3-5E1948F1AB96}" srcOrd="4" destOrd="0" presId="urn:microsoft.com/office/officeart/2005/8/layout/chevron1"/>
    <dgm:cxn modelId="{C999CD33-527D-4D53-817E-B6741B726ADE}" type="presParOf" srcId="{93BA6C3A-16B2-439F-BFA4-54C95D348E77}" destId="{35175D82-21F3-42E2-BACD-50ABE5C576C0}" srcOrd="5" destOrd="0" presId="urn:microsoft.com/office/officeart/2005/8/layout/chevron1"/>
    <dgm:cxn modelId="{3940D509-276E-40D5-9014-3284A67685DC}" type="presParOf" srcId="{93BA6C3A-16B2-439F-BFA4-54C95D348E77}" destId="{3ADF9498-B39F-404D-BCE1-7B2DBC1FBF8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291C4-D749-435C-A446-AD83E68FC701}">
      <dsp:nvSpPr>
        <dsp:cNvPr id="0" name=""/>
        <dsp:cNvSpPr/>
      </dsp:nvSpPr>
      <dsp:spPr>
        <a:xfrm>
          <a:off x="246" y="365883"/>
          <a:ext cx="1790062" cy="7160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>
              <a:latin typeface="Arial Narrow" panose="020B0606020202030204" pitchFamily="34" charset="0"/>
              <a:cs typeface="Arial" panose="020B0604020202020204" pitchFamily="34" charset="0"/>
            </a:rPr>
            <a:t>Expression des besoins</a:t>
          </a:r>
        </a:p>
      </dsp:txBody>
      <dsp:txXfrm>
        <a:off x="358258" y="365883"/>
        <a:ext cx="1074038" cy="716024"/>
      </dsp:txXfrm>
    </dsp:sp>
    <dsp:sp modelId="{8C2BACC1-7DD8-43E6-AC3F-B98B1C9D2486}">
      <dsp:nvSpPr>
        <dsp:cNvPr id="0" name=""/>
        <dsp:cNvSpPr/>
      </dsp:nvSpPr>
      <dsp:spPr>
        <a:xfrm>
          <a:off x="1611302" y="365883"/>
          <a:ext cx="1533600" cy="7160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>
              <a:latin typeface="Arial Narrow" panose="020B0606020202030204" pitchFamily="34" charset="0"/>
              <a:cs typeface="Arial" panose="020B0604020202020204" pitchFamily="34" charset="0"/>
            </a:rPr>
            <a:t>Appel d'offres</a:t>
          </a:r>
        </a:p>
      </dsp:txBody>
      <dsp:txXfrm>
        <a:off x="1969314" y="365883"/>
        <a:ext cx="817576" cy="716024"/>
      </dsp:txXfrm>
    </dsp:sp>
    <dsp:sp modelId="{22EB6592-E911-4882-835B-6BCB58356970}">
      <dsp:nvSpPr>
        <dsp:cNvPr id="0" name=""/>
        <dsp:cNvSpPr/>
      </dsp:nvSpPr>
      <dsp:spPr>
        <a:xfrm>
          <a:off x="2965896" y="365883"/>
          <a:ext cx="2028158" cy="7160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latin typeface="Arial Narrow" panose="020B0606020202030204" pitchFamily="34" charset="0"/>
              <a:cs typeface="Arial" panose="020B0604020202020204" pitchFamily="34" charset="0"/>
            </a:rPr>
            <a:t>Négociation</a:t>
          </a:r>
        </a:p>
      </dsp:txBody>
      <dsp:txXfrm>
        <a:off x="3323908" y="365883"/>
        <a:ext cx="1312134" cy="716024"/>
      </dsp:txXfrm>
    </dsp:sp>
    <dsp:sp modelId="{5BF08D83-1251-430F-B891-BCF6AB73F8CC}">
      <dsp:nvSpPr>
        <dsp:cNvPr id="0" name=""/>
        <dsp:cNvSpPr/>
      </dsp:nvSpPr>
      <dsp:spPr>
        <a:xfrm>
          <a:off x="4815048" y="365883"/>
          <a:ext cx="1790062" cy="7160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>
              <a:latin typeface="Arial Narrow" panose="020B0606020202030204" pitchFamily="34" charset="0"/>
              <a:cs typeface="Arial" panose="020B0604020202020204" pitchFamily="34" charset="0"/>
            </a:rPr>
            <a:t>Choix fournisseur</a:t>
          </a:r>
        </a:p>
      </dsp:txBody>
      <dsp:txXfrm>
        <a:off x="5173060" y="365883"/>
        <a:ext cx="1074038" cy="716024"/>
      </dsp:txXfrm>
    </dsp:sp>
    <dsp:sp modelId="{A609D44F-6170-4731-A6B7-150D35247708}">
      <dsp:nvSpPr>
        <dsp:cNvPr id="0" name=""/>
        <dsp:cNvSpPr/>
      </dsp:nvSpPr>
      <dsp:spPr>
        <a:xfrm>
          <a:off x="6426104" y="365883"/>
          <a:ext cx="1790062" cy="716024"/>
        </a:xfrm>
        <a:prstGeom prst="chevron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>
              <a:latin typeface="Arial Narrow" panose="020B0606020202030204" pitchFamily="34" charset="0"/>
              <a:cs typeface="Arial" panose="020B0604020202020204" pitchFamily="34" charset="0"/>
            </a:rPr>
            <a:t>Passation commande</a:t>
          </a:r>
        </a:p>
      </dsp:txBody>
      <dsp:txXfrm>
        <a:off x="6784116" y="365883"/>
        <a:ext cx="1074038" cy="716024"/>
      </dsp:txXfrm>
    </dsp:sp>
    <dsp:sp modelId="{A858AC7F-F664-421B-A0A3-5E1948F1AB96}">
      <dsp:nvSpPr>
        <dsp:cNvPr id="0" name=""/>
        <dsp:cNvSpPr/>
      </dsp:nvSpPr>
      <dsp:spPr>
        <a:xfrm>
          <a:off x="8037160" y="365883"/>
          <a:ext cx="1790062" cy="716024"/>
        </a:xfrm>
        <a:prstGeom prst="chevron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latin typeface="Arial Narrow" panose="020B0606020202030204" pitchFamily="34" charset="0"/>
              <a:cs typeface="Arial" panose="020B0604020202020204" pitchFamily="34" charset="0"/>
            </a:rPr>
            <a:t>Suivi de la commande</a:t>
          </a:r>
        </a:p>
      </dsp:txBody>
      <dsp:txXfrm>
        <a:off x="8395172" y="365883"/>
        <a:ext cx="1074038" cy="716024"/>
      </dsp:txXfrm>
    </dsp:sp>
    <dsp:sp modelId="{3ADF9498-B39F-404D-BCE1-7B2DBC1FBF8F}">
      <dsp:nvSpPr>
        <dsp:cNvPr id="0" name=""/>
        <dsp:cNvSpPr/>
      </dsp:nvSpPr>
      <dsp:spPr>
        <a:xfrm>
          <a:off x="9648217" y="365883"/>
          <a:ext cx="1790062" cy="7160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>
              <a:latin typeface="Arial Narrow" panose="020B0606020202030204" pitchFamily="34" charset="0"/>
              <a:cs typeface="Arial" panose="020B0604020202020204" pitchFamily="34" charset="0"/>
            </a:rPr>
            <a:t>Livraison, Règlement</a:t>
          </a:r>
        </a:p>
      </dsp:txBody>
      <dsp:txXfrm>
        <a:off x="10006229" y="365883"/>
        <a:ext cx="1074038" cy="716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291C4-D749-435C-A446-AD83E68FC701}">
      <dsp:nvSpPr>
        <dsp:cNvPr id="0" name=""/>
        <dsp:cNvSpPr/>
      </dsp:nvSpPr>
      <dsp:spPr>
        <a:xfrm>
          <a:off x="3811" y="0"/>
          <a:ext cx="2218674" cy="7836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  <a:cs typeface="Arial" panose="020B0604020202020204" pitchFamily="34" charset="0"/>
            </a:rPr>
            <a:t>Chiffrage du besoin</a:t>
          </a:r>
        </a:p>
      </dsp:txBody>
      <dsp:txXfrm>
        <a:off x="395658" y="0"/>
        <a:ext cx="1434980" cy="783694"/>
      </dsp:txXfrm>
    </dsp:sp>
    <dsp:sp modelId="{A609D44F-6170-4731-A6B7-150D35247708}">
      <dsp:nvSpPr>
        <dsp:cNvPr id="0" name=""/>
        <dsp:cNvSpPr/>
      </dsp:nvSpPr>
      <dsp:spPr>
        <a:xfrm>
          <a:off x="2000618" y="0"/>
          <a:ext cx="2218674" cy="783694"/>
        </a:xfrm>
        <a:prstGeom prst="chevron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  <a:cs typeface="Arial" panose="020B0604020202020204" pitchFamily="34" charset="0"/>
            </a:rPr>
            <a:t>Passation commande</a:t>
          </a:r>
        </a:p>
      </dsp:txBody>
      <dsp:txXfrm>
        <a:off x="2392465" y="0"/>
        <a:ext cx="1434980" cy="783694"/>
      </dsp:txXfrm>
    </dsp:sp>
    <dsp:sp modelId="{A858AC7F-F664-421B-A0A3-5E1948F1AB96}">
      <dsp:nvSpPr>
        <dsp:cNvPr id="0" name=""/>
        <dsp:cNvSpPr/>
      </dsp:nvSpPr>
      <dsp:spPr>
        <a:xfrm>
          <a:off x="3997426" y="0"/>
          <a:ext cx="2218674" cy="783694"/>
        </a:xfrm>
        <a:prstGeom prst="chevron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  <a:cs typeface="Arial" panose="020B0604020202020204" pitchFamily="34" charset="0"/>
            </a:rPr>
            <a:t>Suivi de la commande</a:t>
          </a:r>
        </a:p>
      </dsp:txBody>
      <dsp:txXfrm>
        <a:off x="4389273" y="0"/>
        <a:ext cx="1434980" cy="783694"/>
      </dsp:txXfrm>
    </dsp:sp>
    <dsp:sp modelId="{3ADF9498-B39F-404D-BCE1-7B2DBC1FBF8F}">
      <dsp:nvSpPr>
        <dsp:cNvPr id="0" name=""/>
        <dsp:cNvSpPr/>
      </dsp:nvSpPr>
      <dsp:spPr>
        <a:xfrm>
          <a:off x="5994233" y="0"/>
          <a:ext cx="2218674" cy="7836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 Narrow" panose="020B0606020202030204" pitchFamily="34" charset="0"/>
              <a:cs typeface="Arial" panose="020B0604020202020204" pitchFamily="34" charset="0"/>
            </a:rPr>
            <a:t>Livraison, Règlement</a:t>
          </a:r>
        </a:p>
      </dsp:txBody>
      <dsp:txXfrm>
        <a:off x="6386080" y="0"/>
        <a:ext cx="1434980" cy="783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C4F17168-313A-4217-9284-34E5AE6FD2ED}"/>
              </a:ext>
            </a:extLst>
          </p:cNvPr>
          <p:cNvSpPr txBox="1">
            <a:spLocks/>
          </p:cNvSpPr>
          <p:nvPr/>
        </p:nvSpPr>
        <p:spPr>
          <a:xfrm>
            <a:off x="0" y="-33865"/>
            <a:ext cx="8825658" cy="643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Passer une commande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4465001-41FD-4CAD-95CD-8138EF4A6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33" y="1742475"/>
            <a:ext cx="1092623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commande peut concerner un nouveau produit ou un nouveau fournisseur.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ce cas la procédure complète est mise en œuvre.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38A02894-6AF8-4F61-9E75-70040452FC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8255071"/>
              </p:ext>
            </p:extLst>
          </p:nvPr>
        </p:nvGraphicFramePr>
        <p:xfrm>
          <a:off x="330140" y="3310107"/>
          <a:ext cx="11438526" cy="1447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3">
            <a:extLst>
              <a:ext uri="{FF2B5EF4-FFF2-40B4-BE49-F238E27FC236}">
                <a16:creationId xmlns:a16="http://schemas.microsoft.com/office/drawing/2014/main" id="{DDEFD2F7-CB20-4897-A556-971027AD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67" y="20865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C4F17168-313A-4217-9284-34E5AE6FD2ED}"/>
              </a:ext>
            </a:extLst>
          </p:cNvPr>
          <p:cNvSpPr txBox="1">
            <a:spLocks/>
          </p:cNvSpPr>
          <p:nvPr/>
        </p:nvSpPr>
        <p:spPr>
          <a:xfrm>
            <a:off x="0" y="-33865"/>
            <a:ext cx="8825658" cy="643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Passer une commande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303BB99-1FAD-49A1-AAA8-C7482EA89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803" y="1799338"/>
            <a:ext cx="10728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la commande peut être un simple réapprovisionnement.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L’ordre déclencheur résulte alors de la baisse du stock qui passe au-dessous du stock d’alerte.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ce cas la procédure est largement allégée puisqu’il n’y a pas à identifier les besoins ni à rechercher le fournisseur.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AAB09BE-0DB6-4E89-AB7A-5E7BD145F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478174"/>
              </p:ext>
            </p:extLst>
          </p:nvPr>
        </p:nvGraphicFramePr>
        <p:xfrm>
          <a:off x="1610933" y="4703936"/>
          <a:ext cx="8216720" cy="783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3">
            <a:extLst>
              <a:ext uri="{FF2B5EF4-FFF2-40B4-BE49-F238E27FC236}">
                <a16:creationId xmlns:a16="http://schemas.microsoft.com/office/drawing/2014/main" id="{0B6A2740-1A81-4FA3-A7F9-038A85C01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89" y="194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1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C4F17168-313A-4217-9284-34E5AE6FD2ED}"/>
              </a:ext>
            </a:extLst>
          </p:cNvPr>
          <p:cNvSpPr txBox="1">
            <a:spLocks/>
          </p:cNvSpPr>
          <p:nvPr/>
        </p:nvSpPr>
        <p:spPr>
          <a:xfrm>
            <a:off x="0" y="-33865"/>
            <a:ext cx="8825658" cy="643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Passer une commande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A65C29-238C-4AA4-B71A-9C72A838C161}"/>
              </a:ext>
            </a:extLst>
          </p:cNvPr>
          <p:cNvSpPr/>
          <p:nvPr/>
        </p:nvSpPr>
        <p:spPr>
          <a:xfrm>
            <a:off x="1108604" y="1843950"/>
            <a:ext cx="99886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commande est matérialisée par la signature et l’envoi d’un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 de commande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signé au fournisseur. </a:t>
            </a:r>
          </a:p>
          <a:p>
            <a:pPr algn="just">
              <a:spcAft>
                <a:spcPts val="0"/>
              </a:spcAft>
            </a:pP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peut être également le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devis ou la proposition commerciale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est retourné au fournisseur signé avec la mention « Bon pour accord ». </a:t>
            </a:r>
          </a:p>
          <a:p>
            <a:pPr algn="just">
              <a:spcAft>
                <a:spcPts val="0"/>
              </a:spcAft>
            </a:pP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les 2 cas c’est un document écrit qui sert de preuve en cas de litige. </a:t>
            </a:r>
          </a:p>
          <a:p>
            <a:pPr algn="just">
              <a:spcAft>
                <a:spcPts val="0"/>
              </a:spcAft>
            </a:pPr>
            <a:endParaRPr lang="fr-FR" sz="22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matière commerciale, pour des raisons de preuves, il est déconseillé de donner des accords oraux.</a:t>
            </a:r>
          </a:p>
        </p:txBody>
      </p:sp>
    </p:spTree>
    <p:extLst>
      <p:ext uri="{BB962C8B-B14F-4D97-AF65-F5344CB8AC3E}">
        <p14:creationId xmlns:p14="http://schemas.microsoft.com/office/powerpoint/2010/main" val="341909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C4F17168-313A-4217-9284-34E5AE6FD2ED}"/>
              </a:ext>
            </a:extLst>
          </p:cNvPr>
          <p:cNvSpPr txBox="1">
            <a:spLocks/>
          </p:cNvSpPr>
          <p:nvPr/>
        </p:nvSpPr>
        <p:spPr>
          <a:xfrm>
            <a:off x="0" y="-33865"/>
            <a:ext cx="8825658" cy="643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Passer une commande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A65C29-238C-4AA4-B71A-9C72A838C161}"/>
              </a:ext>
            </a:extLst>
          </p:cNvPr>
          <p:cNvSpPr/>
          <p:nvPr/>
        </p:nvSpPr>
        <p:spPr>
          <a:xfrm>
            <a:off x="678287" y="1551305"/>
            <a:ext cx="107667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est possible d’automatiser les logiciels en paramétrant des alertes.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ce cas la commande est souvent prédéterminée et l’acheteur a juste à valider le lancement de la commande.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L’envoi peut être par courrier, par mél ou par transfert automatique d’informations d’applications à applications par EDI, lorsque les entreprises ont normalisé le format des données transmises ou lorsqu’elles utilisent les mêmes applications ou le même PGI (YourCegid, SAP, Sage, odoo…).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07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C4F17168-313A-4217-9284-34E5AE6FD2ED}"/>
              </a:ext>
            </a:extLst>
          </p:cNvPr>
          <p:cNvSpPr txBox="1">
            <a:spLocks/>
          </p:cNvSpPr>
          <p:nvPr/>
        </p:nvSpPr>
        <p:spPr>
          <a:xfrm>
            <a:off x="0" y="-33865"/>
            <a:ext cx="8825658" cy="643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Passer une commande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A65C29-238C-4AA4-B71A-9C72A838C161}"/>
              </a:ext>
            </a:extLst>
          </p:cNvPr>
          <p:cNvSpPr/>
          <p:nvPr/>
        </p:nvSpPr>
        <p:spPr>
          <a:xfrm>
            <a:off x="1011237" y="1551305"/>
            <a:ext cx="991923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bon de commande est un document commercial qui répond aux mêmes conditions de validité que tous les documents commerciaux (voir chapitre 4).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doit récapituler toutes les caractéristiques de l’achat, ainsi que les conditions négociées et les clauses particulières. 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Leurs présences rendent leurs mises en œuvre obligatoires.</a:t>
            </a:r>
          </a:p>
        </p:txBody>
      </p:sp>
    </p:spTree>
    <p:extLst>
      <p:ext uri="{BB962C8B-B14F-4D97-AF65-F5344CB8AC3E}">
        <p14:creationId xmlns:p14="http://schemas.microsoft.com/office/powerpoint/2010/main" val="182451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437</TotalTime>
  <Words>333</Words>
  <Application>Microsoft Office PowerPoint</Application>
  <PresentationFormat>Grand écran</PresentationFormat>
  <Paragraphs>37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Century Gothic</vt:lpstr>
      <vt:lpstr>Symbol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47</cp:revision>
  <dcterms:created xsi:type="dcterms:W3CDTF">2014-01-14T07:42:30Z</dcterms:created>
  <dcterms:modified xsi:type="dcterms:W3CDTF">2023-02-07T23:44:13Z</dcterms:modified>
</cp:coreProperties>
</file>