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0" r:id="rId3"/>
    <p:sldId id="264" r:id="rId4"/>
    <p:sldId id="265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3641D-E2BB-46AE-BCAA-376F0B14783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41E912E-BA53-4EDB-97C7-665FB91D9890}">
      <dgm:prSet phldrT="[Texte]" custT="1"/>
      <dgm:spPr/>
      <dgm:t>
        <a:bodyPr/>
        <a:lstStyle/>
        <a:p>
          <a:r>
            <a:rPr lang="fr-FR" sz="2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Deux catégories d’achats</a:t>
          </a:r>
          <a:endParaRPr lang="fr-F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172F97-D055-47BA-A788-07C4557189A0}" type="parTrans" cxnId="{9FE58BA9-FD1F-4655-8E23-31C4E08EAEB3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C21A1A-FC5E-4282-A950-605C965A2AD5}" type="sibTrans" cxnId="{9FE58BA9-FD1F-4655-8E23-31C4E08EAEB3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CF2189-00CE-422E-87A9-52CEC7ADC506}">
      <dgm:prSet custT="1"/>
      <dgm:spPr/>
      <dgm:t>
        <a:bodyPr/>
        <a:lstStyle/>
        <a:p>
          <a:r>
            <a:rPr lang="fr-F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Ils entrent directement dans la composition des produits ou services (matières premières, emballages, biens d’équipements, etc.).</a:t>
          </a:r>
        </a:p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=&gt; Ils sont vitaux pour la compétitivité de l’entreprise</a:t>
          </a:r>
        </a:p>
      </dgm:t>
    </dgm:pt>
    <dgm:pt modelId="{BCF155BA-9D5C-4CE3-86E0-CE75D15400FC}" type="parTrans" cxnId="{C85BA23E-AF1B-45A8-83A2-E5DA6FE4B3EF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4780FE-0AB2-48A8-8232-EBF5E6F6C0FC}" type="sibTrans" cxnId="{C85BA23E-AF1B-45A8-83A2-E5DA6FE4B3EF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262BFE-8A7D-4E1D-A51A-FBAEF57C3031}">
      <dgm:prSet custT="1"/>
      <dgm:spPr/>
      <dgm:t>
        <a:bodyPr/>
        <a:lstStyle/>
        <a:p>
          <a:r>
            <a:rPr lang="fr-F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Les achats non stratégiques (ou achats indirects ou hors production) </a:t>
          </a:r>
          <a:endParaRPr lang="fr-FR" sz="20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D3CF8F-EE1F-4972-8A64-977283E7D0DA}" type="parTrans" cxnId="{0067961F-57BC-4865-A708-3E722D3BA3B6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CFD72B-DA18-49CA-9E0E-CEB1E7B2B98B}" type="sibTrans" cxnId="{0067961F-57BC-4865-A708-3E722D3BA3B6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274E77-BBD6-44A2-8359-D26BEA442EC1}">
      <dgm:prSet custT="1"/>
      <dgm:spPr/>
      <dgm:t>
        <a:bodyPr/>
        <a:lstStyle/>
        <a:p>
          <a:r>
            <a:rPr lang="fr-F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Ils n’entrent pas dans le processus de fabrication mais servent de support à l’activité (fournitures de bureau, télécommunications, transport, informatique, assurances, etc.). </a:t>
          </a:r>
        </a:p>
        <a:p>
          <a:r>
            <a:rPr lang="fr-FR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=&gt; Ils ne sont pas vitaux</a:t>
          </a:r>
          <a:r>
            <a:rPr lang="fr-FR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</a:p>
      </dgm:t>
    </dgm:pt>
    <dgm:pt modelId="{CDF83755-0A01-46E7-A46C-F36941DD352F}" type="parTrans" cxnId="{0FF22FA7-F423-4C08-8DD2-FCBE579A43C3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A17FB4-AC6B-48EE-BD85-B5A54E2FC7EE}" type="sibTrans" cxnId="{0FF22FA7-F423-4C08-8DD2-FCBE579A43C3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26AD36-6045-446C-A183-B7984AB9789F}">
      <dgm:prSet phldrT="[Texte]" custT="1"/>
      <dgm:spPr/>
      <dgm:t>
        <a:bodyPr/>
        <a:lstStyle/>
        <a:p>
          <a:r>
            <a:rPr lang="fr-FR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Les achats stratégiques (ou achats directs ou de production) 	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DC610F-C49A-4E93-A17F-035B7D110915}" type="parTrans" cxnId="{F647B254-7E64-4128-A376-FBF22D03C979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8C6EFF-CEA5-46A7-8AAF-11E10ABD82C6}" type="sibTrans" cxnId="{F647B254-7E64-4128-A376-FBF22D03C979}">
      <dgm:prSet/>
      <dgm:spPr/>
      <dgm:t>
        <a:bodyPr/>
        <a:lstStyle/>
        <a:p>
          <a:endParaRPr lang="fr-FR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A7468-1014-4C1E-8E1E-E15C32972D6B}" type="pres">
      <dgm:prSet presAssocID="{CC43641D-E2BB-46AE-BCAA-376F0B1478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3F7E94F-A97E-4C56-B885-819412731875}" type="pres">
      <dgm:prSet presAssocID="{F41E912E-BA53-4EDB-97C7-665FB91D9890}" presName="hierRoot1" presStyleCnt="0"/>
      <dgm:spPr/>
    </dgm:pt>
    <dgm:pt modelId="{8491778A-1582-43A0-B8D2-E05170A2D69A}" type="pres">
      <dgm:prSet presAssocID="{F41E912E-BA53-4EDB-97C7-665FB91D9890}" presName="composite" presStyleCnt="0"/>
      <dgm:spPr/>
    </dgm:pt>
    <dgm:pt modelId="{0DFE6ED8-7CC3-42EA-8390-53253E76B5EF}" type="pres">
      <dgm:prSet presAssocID="{F41E912E-BA53-4EDB-97C7-665FB91D9890}" presName="background" presStyleLbl="node0" presStyleIdx="0" presStyleCnt="1"/>
      <dgm:spPr/>
    </dgm:pt>
    <dgm:pt modelId="{FCBAD331-F38C-458D-A046-B821DC1BEFB5}" type="pres">
      <dgm:prSet presAssocID="{F41E912E-BA53-4EDB-97C7-665FB91D9890}" presName="text" presStyleLbl="fgAcc0" presStyleIdx="0" presStyleCnt="1" custScaleX="171833" custScaleY="36252">
        <dgm:presLayoutVars>
          <dgm:chPref val="3"/>
        </dgm:presLayoutVars>
      </dgm:prSet>
      <dgm:spPr/>
    </dgm:pt>
    <dgm:pt modelId="{FA501881-1099-4EAC-AC9C-CBB4CC4FAF5C}" type="pres">
      <dgm:prSet presAssocID="{F41E912E-BA53-4EDB-97C7-665FB91D9890}" presName="hierChild2" presStyleCnt="0"/>
      <dgm:spPr/>
    </dgm:pt>
    <dgm:pt modelId="{4678163D-CC9C-4DD5-9556-B2D32D3AC21A}" type="pres">
      <dgm:prSet presAssocID="{5CDC610F-C49A-4E93-A17F-035B7D110915}" presName="Name10" presStyleLbl="parChTrans1D2" presStyleIdx="0" presStyleCnt="2"/>
      <dgm:spPr/>
    </dgm:pt>
    <dgm:pt modelId="{EEDAB7B3-5A30-4E2B-8C3E-FBD80DE24579}" type="pres">
      <dgm:prSet presAssocID="{1D26AD36-6045-446C-A183-B7984AB9789F}" presName="hierRoot2" presStyleCnt="0"/>
      <dgm:spPr/>
    </dgm:pt>
    <dgm:pt modelId="{C274AA4A-00D2-409E-949F-9DF4645680BA}" type="pres">
      <dgm:prSet presAssocID="{1D26AD36-6045-446C-A183-B7984AB9789F}" presName="composite2" presStyleCnt="0"/>
      <dgm:spPr/>
    </dgm:pt>
    <dgm:pt modelId="{9E2279FB-84C7-4B45-BA8B-7717D1378243}" type="pres">
      <dgm:prSet presAssocID="{1D26AD36-6045-446C-A183-B7984AB9789F}" presName="background2" presStyleLbl="node2" presStyleIdx="0" presStyleCnt="2"/>
      <dgm:spPr/>
    </dgm:pt>
    <dgm:pt modelId="{4B1FDE08-FDA8-4A4B-9379-AECAD69E4DF8}" type="pres">
      <dgm:prSet presAssocID="{1D26AD36-6045-446C-A183-B7984AB9789F}" presName="text2" presStyleLbl="fgAcc2" presStyleIdx="0" presStyleCnt="2" custScaleX="211243" custScaleY="45657" custLinFactNeighborX="-1387" custLinFactNeighborY="-7643">
        <dgm:presLayoutVars>
          <dgm:chPref val="3"/>
        </dgm:presLayoutVars>
      </dgm:prSet>
      <dgm:spPr/>
    </dgm:pt>
    <dgm:pt modelId="{788D9887-1A43-4EE6-8695-B1A4A2E595B1}" type="pres">
      <dgm:prSet presAssocID="{1D26AD36-6045-446C-A183-B7984AB9789F}" presName="hierChild3" presStyleCnt="0"/>
      <dgm:spPr/>
    </dgm:pt>
    <dgm:pt modelId="{4DAE9B46-ABCA-411A-A617-97E148E96A54}" type="pres">
      <dgm:prSet presAssocID="{BCF155BA-9D5C-4CE3-86E0-CE75D15400FC}" presName="Name17" presStyleLbl="parChTrans1D3" presStyleIdx="0" presStyleCnt="2"/>
      <dgm:spPr/>
    </dgm:pt>
    <dgm:pt modelId="{2AAE28E4-12EC-4C48-BC26-357E5FB2795D}" type="pres">
      <dgm:prSet presAssocID="{E9CF2189-00CE-422E-87A9-52CEC7ADC506}" presName="hierRoot3" presStyleCnt="0"/>
      <dgm:spPr/>
    </dgm:pt>
    <dgm:pt modelId="{22B46331-A54F-4754-AE69-05A5BCDC802D}" type="pres">
      <dgm:prSet presAssocID="{E9CF2189-00CE-422E-87A9-52CEC7ADC506}" presName="composite3" presStyleCnt="0"/>
      <dgm:spPr/>
    </dgm:pt>
    <dgm:pt modelId="{71C4AAF3-C06A-4CAA-AC31-B005C5E406E6}" type="pres">
      <dgm:prSet presAssocID="{E9CF2189-00CE-422E-87A9-52CEC7ADC506}" presName="background3" presStyleLbl="node3" presStyleIdx="0" presStyleCnt="2"/>
      <dgm:spPr/>
    </dgm:pt>
    <dgm:pt modelId="{4BC40659-D433-42C4-B207-0A4778DF7664}" type="pres">
      <dgm:prSet presAssocID="{E9CF2189-00CE-422E-87A9-52CEC7ADC506}" presName="text3" presStyleLbl="fgAcc3" presStyleIdx="0" presStyleCnt="2" custScaleX="210135" custScaleY="149714" custLinFactNeighborX="-347" custLinFactNeighborY="-18563">
        <dgm:presLayoutVars>
          <dgm:chPref val="3"/>
        </dgm:presLayoutVars>
      </dgm:prSet>
      <dgm:spPr/>
    </dgm:pt>
    <dgm:pt modelId="{724DB2E0-F236-46F3-9C15-837F04DAD109}" type="pres">
      <dgm:prSet presAssocID="{E9CF2189-00CE-422E-87A9-52CEC7ADC506}" presName="hierChild4" presStyleCnt="0"/>
      <dgm:spPr/>
    </dgm:pt>
    <dgm:pt modelId="{2B568677-5198-498B-951E-DF6C6D9D3551}" type="pres">
      <dgm:prSet presAssocID="{16D3CF8F-EE1F-4972-8A64-977283E7D0DA}" presName="Name10" presStyleLbl="parChTrans1D2" presStyleIdx="1" presStyleCnt="2"/>
      <dgm:spPr/>
    </dgm:pt>
    <dgm:pt modelId="{6261B5E8-3F2C-4E69-98BE-57F54A168C74}" type="pres">
      <dgm:prSet presAssocID="{AB262BFE-8A7D-4E1D-A51A-FBAEF57C3031}" presName="hierRoot2" presStyleCnt="0"/>
      <dgm:spPr/>
    </dgm:pt>
    <dgm:pt modelId="{3C664F31-C6AB-4D43-9F25-8B40AEDBB3B5}" type="pres">
      <dgm:prSet presAssocID="{AB262BFE-8A7D-4E1D-A51A-FBAEF57C3031}" presName="composite2" presStyleCnt="0"/>
      <dgm:spPr/>
    </dgm:pt>
    <dgm:pt modelId="{0818C60C-B8B3-419C-9E77-45859B4C1F99}" type="pres">
      <dgm:prSet presAssocID="{AB262BFE-8A7D-4E1D-A51A-FBAEF57C3031}" presName="background2" presStyleLbl="node2" presStyleIdx="1" presStyleCnt="2"/>
      <dgm:spPr/>
    </dgm:pt>
    <dgm:pt modelId="{89954CF0-CFEC-4D2E-B509-72F4178C35A6}" type="pres">
      <dgm:prSet presAssocID="{AB262BFE-8A7D-4E1D-A51A-FBAEF57C3031}" presName="text2" presStyleLbl="fgAcc2" presStyleIdx="1" presStyleCnt="2" custScaleX="211243" custScaleY="45657" custLinFactNeighborX="-1387" custLinFactNeighborY="-7643">
        <dgm:presLayoutVars>
          <dgm:chPref val="3"/>
        </dgm:presLayoutVars>
      </dgm:prSet>
      <dgm:spPr/>
    </dgm:pt>
    <dgm:pt modelId="{7151D402-1AC9-4C0A-8CE9-2623FDA9F8CC}" type="pres">
      <dgm:prSet presAssocID="{AB262BFE-8A7D-4E1D-A51A-FBAEF57C3031}" presName="hierChild3" presStyleCnt="0"/>
      <dgm:spPr/>
    </dgm:pt>
    <dgm:pt modelId="{B5BB60D5-557B-4A8B-999D-A7924B65591D}" type="pres">
      <dgm:prSet presAssocID="{CDF83755-0A01-46E7-A46C-F36941DD352F}" presName="Name17" presStyleLbl="parChTrans1D3" presStyleIdx="1" presStyleCnt="2"/>
      <dgm:spPr/>
    </dgm:pt>
    <dgm:pt modelId="{C0DE62A5-01D3-4B70-84EB-F47C48C71074}" type="pres">
      <dgm:prSet presAssocID="{43274E77-BBD6-44A2-8359-D26BEA442EC1}" presName="hierRoot3" presStyleCnt="0"/>
      <dgm:spPr/>
    </dgm:pt>
    <dgm:pt modelId="{62B4FB95-5AB5-4754-A73A-49EB6F151F10}" type="pres">
      <dgm:prSet presAssocID="{43274E77-BBD6-44A2-8359-D26BEA442EC1}" presName="composite3" presStyleCnt="0"/>
      <dgm:spPr/>
    </dgm:pt>
    <dgm:pt modelId="{A37D2E50-A787-4DEF-945F-9F445B2E0663}" type="pres">
      <dgm:prSet presAssocID="{43274E77-BBD6-44A2-8359-D26BEA442EC1}" presName="background3" presStyleLbl="node3" presStyleIdx="1" presStyleCnt="2"/>
      <dgm:spPr/>
    </dgm:pt>
    <dgm:pt modelId="{7FE87EDD-FEE2-49F2-B902-6AD452AD9E69}" type="pres">
      <dgm:prSet presAssocID="{43274E77-BBD6-44A2-8359-D26BEA442EC1}" presName="text3" presStyleLbl="fgAcc3" presStyleIdx="1" presStyleCnt="2" custScaleX="211957" custScaleY="143120" custLinFactNeighborX="-347" custLinFactNeighborY="-18563">
        <dgm:presLayoutVars>
          <dgm:chPref val="3"/>
        </dgm:presLayoutVars>
      </dgm:prSet>
      <dgm:spPr/>
    </dgm:pt>
    <dgm:pt modelId="{FF98F1D7-E628-415A-9001-9CBBDC1FFE73}" type="pres">
      <dgm:prSet presAssocID="{43274E77-BBD6-44A2-8359-D26BEA442EC1}" presName="hierChild4" presStyleCnt="0"/>
      <dgm:spPr/>
    </dgm:pt>
  </dgm:ptLst>
  <dgm:cxnLst>
    <dgm:cxn modelId="{344B2503-5FB7-4E4B-A57D-327C19E165E9}" type="presOf" srcId="{E9CF2189-00CE-422E-87A9-52CEC7ADC506}" destId="{4BC40659-D433-42C4-B207-0A4778DF7664}" srcOrd="0" destOrd="0" presId="urn:microsoft.com/office/officeart/2005/8/layout/hierarchy1"/>
    <dgm:cxn modelId="{0067961F-57BC-4865-A708-3E722D3BA3B6}" srcId="{F41E912E-BA53-4EDB-97C7-665FB91D9890}" destId="{AB262BFE-8A7D-4E1D-A51A-FBAEF57C3031}" srcOrd="1" destOrd="0" parTransId="{16D3CF8F-EE1F-4972-8A64-977283E7D0DA}" sibTransId="{1CCFD72B-DA18-49CA-9E0E-CEB1E7B2B98B}"/>
    <dgm:cxn modelId="{00D66739-34F1-4B4D-8836-F1C9151D4DCB}" type="presOf" srcId="{BCF155BA-9D5C-4CE3-86E0-CE75D15400FC}" destId="{4DAE9B46-ABCA-411A-A617-97E148E96A54}" srcOrd="0" destOrd="0" presId="urn:microsoft.com/office/officeart/2005/8/layout/hierarchy1"/>
    <dgm:cxn modelId="{C85BA23E-AF1B-45A8-83A2-E5DA6FE4B3EF}" srcId="{1D26AD36-6045-446C-A183-B7984AB9789F}" destId="{E9CF2189-00CE-422E-87A9-52CEC7ADC506}" srcOrd="0" destOrd="0" parTransId="{BCF155BA-9D5C-4CE3-86E0-CE75D15400FC}" sibTransId="{AD4780FE-0AB2-48A8-8232-EBF5E6F6C0FC}"/>
    <dgm:cxn modelId="{994BB05F-E006-434F-B16C-42691161CE65}" type="presOf" srcId="{1D26AD36-6045-446C-A183-B7984AB9789F}" destId="{4B1FDE08-FDA8-4A4B-9379-AECAD69E4DF8}" srcOrd="0" destOrd="0" presId="urn:microsoft.com/office/officeart/2005/8/layout/hierarchy1"/>
    <dgm:cxn modelId="{CBC65C4D-863C-4D21-B953-82ED7E451CD7}" type="presOf" srcId="{AB262BFE-8A7D-4E1D-A51A-FBAEF57C3031}" destId="{89954CF0-CFEC-4D2E-B509-72F4178C35A6}" srcOrd="0" destOrd="0" presId="urn:microsoft.com/office/officeart/2005/8/layout/hierarchy1"/>
    <dgm:cxn modelId="{F647B254-7E64-4128-A376-FBF22D03C979}" srcId="{F41E912E-BA53-4EDB-97C7-665FB91D9890}" destId="{1D26AD36-6045-446C-A183-B7984AB9789F}" srcOrd="0" destOrd="0" parTransId="{5CDC610F-C49A-4E93-A17F-035B7D110915}" sibTransId="{1E8C6EFF-CEA5-46A7-8AAF-11E10ABD82C6}"/>
    <dgm:cxn modelId="{FF769199-1DCD-4F8F-9D3A-210FEBCB6670}" type="presOf" srcId="{CC43641D-E2BB-46AE-BCAA-376F0B147838}" destId="{CCBA7468-1014-4C1E-8E1E-E15C32972D6B}" srcOrd="0" destOrd="0" presId="urn:microsoft.com/office/officeart/2005/8/layout/hierarchy1"/>
    <dgm:cxn modelId="{0FF22FA7-F423-4C08-8DD2-FCBE579A43C3}" srcId="{AB262BFE-8A7D-4E1D-A51A-FBAEF57C3031}" destId="{43274E77-BBD6-44A2-8359-D26BEA442EC1}" srcOrd="0" destOrd="0" parTransId="{CDF83755-0A01-46E7-A46C-F36941DD352F}" sibTransId="{B0A17FB4-AC6B-48EE-BD85-B5A54E2FC7EE}"/>
    <dgm:cxn modelId="{9FE58BA9-FD1F-4655-8E23-31C4E08EAEB3}" srcId="{CC43641D-E2BB-46AE-BCAA-376F0B147838}" destId="{F41E912E-BA53-4EDB-97C7-665FB91D9890}" srcOrd="0" destOrd="0" parTransId="{80172F97-D055-47BA-A788-07C4557189A0}" sibTransId="{A1C21A1A-FC5E-4282-A950-605C965A2AD5}"/>
    <dgm:cxn modelId="{C1F365AB-B1F1-4245-A95D-D99AE23076F8}" type="presOf" srcId="{43274E77-BBD6-44A2-8359-D26BEA442EC1}" destId="{7FE87EDD-FEE2-49F2-B902-6AD452AD9E69}" srcOrd="0" destOrd="0" presId="urn:microsoft.com/office/officeart/2005/8/layout/hierarchy1"/>
    <dgm:cxn modelId="{7965B4BD-AE94-4E7A-BE07-D4A9779A3ADB}" type="presOf" srcId="{16D3CF8F-EE1F-4972-8A64-977283E7D0DA}" destId="{2B568677-5198-498B-951E-DF6C6D9D3551}" srcOrd="0" destOrd="0" presId="urn:microsoft.com/office/officeart/2005/8/layout/hierarchy1"/>
    <dgm:cxn modelId="{633851CD-8C37-463B-BE60-AEA498D3350B}" type="presOf" srcId="{F41E912E-BA53-4EDB-97C7-665FB91D9890}" destId="{FCBAD331-F38C-458D-A046-B821DC1BEFB5}" srcOrd="0" destOrd="0" presId="urn:microsoft.com/office/officeart/2005/8/layout/hierarchy1"/>
    <dgm:cxn modelId="{EB0685E8-2A10-4E75-B0B9-342F404C9997}" type="presOf" srcId="{5CDC610F-C49A-4E93-A17F-035B7D110915}" destId="{4678163D-CC9C-4DD5-9556-B2D32D3AC21A}" srcOrd="0" destOrd="0" presId="urn:microsoft.com/office/officeart/2005/8/layout/hierarchy1"/>
    <dgm:cxn modelId="{44DB09EB-FA35-4788-A7F5-E1561BBACB6D}" type="presOf" srcId="{CDF83755-0A01-46E7-A46C-F36941DD352F}" destId="{B5BB60D5-557B-4A8B-999D-A7924B65591D}" srcOrd="0" destOrd="0" presId="urn:microsoft.com/office/officeart/2005/8/layout/hierarchy1"/>
    <dgm:cxn modelId="{6758A687-A590-41BA-A2F5-46A014F6DF5F}" type="presParOf" srcId="{CCBA7468-1014-4C1E-8E1E-E15C32972D6B}" destId="{93F7E94F-A97E-4C56-B885-819412731875}" srcOrd="0" destOrd="0" presId="urn:microsoft.com/office/officeart/2005/8/layout/hierarchy1"/>
    <dgm:cxn modelId="{568B0801-0A8A-42D9-AC14-D2FEFD1900BA}" type="presParOf" srcId="{93F7E94F-A97E-4C56-B885-819412731875}" destId="{8491778A-1582-43A0-B8D2-E05170A2D69A}" srcOrd="0" destOrd="0" presId="urn:microsoft.com/office/officeart/2005/8/layout/hierarchy1"/>
    <dgm:cxn modelId="{491E1E95-1295-434D-B628-2F9360C8E60F}" type="presParOf" srcId="{8491778A-1582-43A0-B8D2-E05170A2D69A}" destId="{0DFE6ED8-7CC3-42EA-8390-53253E76B5EF}" srcOrd="0" destOrd="0" presId="urn:microsoft.com/office/officeart/2005/8/layout/hierarchy1"/>
    <dgm:cxn modelId="{BC88E8D1-A75E-4409-8DD7-8AF32072DDDE}" type="presParOf" srcId="{8491778A-1582-43A0-B8D2-E05170A2D69A}" destId="{FCBAD331-F38C-458D-A046-B821DC1BEFB5}" srcOrd="1" destOrd="0" presId="urn:microsoft.com/office/officeart/2005/8/layout/hierarchy1"/>
    <dgm:cxn modelId="{2F33EE76-DEEC-4A4C-AE5F-90C3E92FDA3D}" type="presParOf" srcId="{93F7E94F-A97E-4C56-B885-819412731875}" destId="{FA501881-1099-4EAC-AC9C-CBB4CC4FAF5C}" srcOrd="1" destOrd="0" presId="urn:microsoft.com/office/officeart/2005/8/layout/hierarchy1"/>
    <dgm:cxn modelId="{B0DE6BE1-04DE-4775-B1E5-C246A8B6B885}" type="presParOf" srcId="{FA501881-1099-4EAC-AC9C-CBB4CC4FAF5C}" destId="{4678163D-CC9C-4DD5-9556-B2D32D3AC21A}" srcOrd="0" destOrd="0" presId="urn:microsoft.com/office/officeart/2005/8/layout/hierarchy1"/>
    <dgm:cxn modelId="{536AA1E8-EE4B-4709-A063-A1B180912511}" type="presParOf" srcId="{FA501881-1099-4EAC-AC9C-CBB4CC4FAF5C}" destId="{EEDAB7B3-5A30-4E2B-8C3E-FBD80DE24579}" srcOrd="1" destOrd="0" presId="urn:microsoft.com/office/officeart/2005/8/layout/hierarchy1"/>
    <dgm:cxn modelId="{B0DF9C9E-CD3D-4303-A4C5-B67C58CDE95E}" type="presParOf" srcId="{EEDAB7B3-5A30-4E2B-8C3E-FBD80DE24579}" destId="{C274AA4A-00D2-409E-949F-9DF4645680BA}" srcOrd="0" destOrd="0" presId="urn:microsoft.com/office/officeart/2005/8/layout/hierarchy1"/>
    <dgm:cxn modelId="{C9537C95-58CC-465E-BE6B-B20E171616C8}" type="presParOf" srcId="{C274AA4A-00D2-409E-949F-9DF4645680BA}" destId="{9E2279FB-84C7-4B45-BA8B-7717D1378243}" srcOrd="0" destOrd="0" presId="urn:microsoft.com/office/officeart/2005/8/layout/hierarchy1"/>
    <dgm:cxn modelId="{57AD9AE4-905C-4F30-A860-B5E4735C12B6}" type="presParOf" srcId="{C274AA4A-00D2-409E-949F-9DF4645680BA}" destId="{4B1FDE08-FDA8-4A4B-9379-AECAD69E4DF8}" srcOrd="1" destOrd="0" presId="urn:microsoft.com/office/officeart/2005/8/layout/hierarchy1"/>
    <dgm:cxn modelId="{27664D57-F4EC-4D8B-BFB6-5D0F6105003F}" type="presParOf" srcId="{EEDAB7B3-5A30-4E2B-8C3E-FBD80DE24579}" destId="{788D9887-1A43-4EE6-8695-B1A4A2E595B1}" srcOrd="1" destOrd="0" presId="urn:microsoft.com/office/officeart/2005/8/layout/hierarchy1"/>
    <dgm:cxn modelId="{AD0E9493-E5BA-40EF-96E0-6AD2E2204B50}" type="presParOf" srcId="{788D9887-1A43-4EE6-8695-B1A4A2E595B1}" destId="{4DAE9B46-ABCA-411A-A617-97E148E96A54}" srcOrd="0" destOrd="0" presId="urn:microsoft.com/office/officeart/2005/8/layout/hierarchy1"/>
    <dgm:cxn modelId="{77B15AAE-CBF2-4AE0-B078-21668ECA2644}" type="presParOf" srcId="{788D9887-1A43-4EE6-8695-B1A4A2E595B1}" destId="{2AAE28E4-12EC-4C48-BC26-357E5FB2795D}" srcOrd="1" destOrd="0" presId="urn:microsoft.com/office/officeart/2005/8/layout/hierarchy1"/>
    <dgm:cxn modelId="{E9751B58-C4F5-4F63-B3FF-B7952787B345}" type="presParOf" srcId="{2AAE28E4-12EC-4C48-BC26-357E5FB2795D}" destId="{22B46331-A54F-4754-AE69-05A5BCDC802D}" srcOrd="0" destOrd="0" presId="urn:microsoft.com/office/officeart/2005/8/layout/hierarchy1"/>
    <dgm:cxn modelId="{D50F77CF-8C04-48B6-9C02-9801E2917CE3}" type="presParOf" srcId="{22B46331-A54F-4754-AE69-05A5BCDC802D}" destId="{71C4AAF3-C06A-4CAA-AC31-B005C5E406E6}" srcOrd="0" destOrd="0" presId="urn:microsoft.com/office/officeart/2005/8/layout/hierarchy1"/>
    <dgm:cxn modelId="{A0D72CFC-1903-4BE6-8E24-895ECE6869AC}" type="presParOf" srcId="{22B46331-A54F-4754-AE69-05A5BCDC802D}" destId="{4BC40659-D433-42C4-B207-0A4778DF7664}" srcOrd="1" destOrd="0" presId="urn:microsoft.com/office/officeart/2005/8/layout/hierarchy1"/>
    <dgm:cxn modelId="{829DB5A9-AF39-45B9-A293-9ED659785764}" type="presParOf" srcId="{2AAE28E4-12EC-4C48-BC26-357E5FB2795D}" destId="{724DB2E0-F236-46F3-9C15-837F04DAD109}" srcOrd="1" destOrd="0" presId="urn:microsoft.com/office/officeart/2005/8/layout/hierarchy1"/>
    <dgm:cxn modelId="{4DC0B53D-AC20-4D8B-B912-B61D84AE56DD}" type="presParOf" srcId="{FA501881-1099-4EAC-AC9C-CBB4CC4FAF5C}" destId="{2B568677-5198-498B-951E-DF6C6D9D3551}" srcOrd="2" destOrd="0" presId="urn:microsoft.com/office/officeart/2005/8/layout/hierarchy1"/>
    <dgm:cxn modelId="{0CDE64DA-3337-4B1A-8F78-B1C307F6A7DD}" type="presParOf" srcId="{FA501881-1099-4EAC-AC9C-CBB4CC4FAF5C}" destId="{6261B5E8-3F2C-4E69-98BE-57F54A168C74}" srcOrd="3" destOrd="0" presId="urn:microsoft.com/office/officeart/2005/8/layout/hierarchy1"/>
    <dgm:cxn modelId="{6A1AAA08-FDBE-4E2A-AED7-D32101E2C1A0}" type="presParOf" srcId="{6261B5E8-3F2C-4E69-98BE-57F54A168C74}" destId="{3C664F31-C6AB-4D43-9F25-8B40AEDBB3B5}" srcOrd="0" destOrd="0" presId="urn:microsoft.com/office/officeart/2005/8/layout/hierarchy1"/>
    <dgm:cxn modelId="{287ACC11-0602-49B7-A54A-6C19D49211FD}" type="presParOf" srcId="{3C664F31-C6AB-4D43-9F25-8B40AEDBB3B5}" destId="{0818C60C-B8B3-419C-9E77-45859B4C1F99}" srcOrd="0" destOrd="0" presId="urn:microsoft.com/office/officeart/2005/8/layout/hierarchy1"/>
    <dgm:cxn modelId="{F0D20D96-9B7A-4768-B334-5167B3C03C0B}" type="presParOf" srcId="{3C664F31-C6AB-4D43-9F25-8B40AEDBB3B5}" destId="{89954CF0-CFEC-4D2E-B509-72F4178C35A6}" srcOrd="1" destOrd="0" presId="urn:microsoft.com/office/officeart/2005/8/layout/hierarchy1"/>
    <dgm:cxn modelId="{90154AFA-A8A8-4AE0-8827-1A783F56817E}" type="presParOf" srcId="{6261B5E8-3F2C-4E69-98BE-57F54A168C74}" destId="{7151D402-1AC9-4C0A-8CE9-2623FDA9F8CC}" srcOrd="1" destOrd="0" presId="urn:microsoft.com/office/officeart/2005/8/layout/hierarchy1"/>
    <dgm:cxn modelId="{225CF493-2999-447A-803E-D7DEF131B7A5}" type="presParOf" srcId="{7151D402-1AC9-4C0A-8CE9-2623FDA9F8CC}" destId="{B5BB60D5-557B-4A8B-999D-A7924B65591D}" srcOrd="0" destOrd="0" presId="urn:microsoft.com/office/officeart/2005/8/layout/hierarchy1"/>
    <dgm:cxn modelId="{39AC17B6-F162-42D1-960A-CF50F681E8AA}" type="presParOf" srcId="{7151D402-1AC9-4C0A-8CE9-2623FDA9F8CC}" destId="{C0DE62A5-01D3-4B70-84EB-F47C48C71074}" srcOrd="1" destOrd="0" presId="urn:microsoft.com/office/officeart/2005/8/layout/hierarchy1"/>
    <dgm:cxn modelId="{44179860-816E-42D8-877E-25C1FE2283F3}" type="presParOf" srcId="{C0DE62A5-01D3-4B70-84EB-F47C48C71074}" destId="{62B4FB95-5AB5-4754-A73A-49EB6F151F10}" srcOrd="0" destOrd="0" presId="urn:microsoft.com/office/officeart/2005/8/layout/hierarchy1"/>
    <dgm:cxn modelId="{6BB045DD-2FF9-4342-93B4-8D49B1235DC9}" type="presParOf" srcId="{62B4FB95-5AB5-4754-A73A-49EB6F151F10}" destId="{A37D2E50-A787-4DEF-945F-9F445B2E0663}" srcOrd="0" destOrd="0" presId="urn:microsoft.com/office/officeart/2005/8/layout/hierarchy1"/>
    <dgm:cxn modelId="{933BBAB8-B2CB-419F-8B16-2841DEEE97BD}" type="presParOf" srcId="{62B4FB95-5AB5-4754-A73A-49EB6F151F10}" destId="{7FE87EDD-FEE2-49F2-B902-6AD452AD9E69}" srcOrd="1" destOrd="0" presId="urn:microsoft.com/office/officeart/2005/8/layout/hierarchy1"/>
    <dgm:cxn modelId="{0B6D2EE1-5E14-48AF-8ACD-61791D697CBD}" type="presParOf" srcId="{C0DE62A5-01D3-4B70-84EB-F47C48C71074}" destId="{FF98F1D7-E628-415A-9001-9CBBDC1FFE7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6760A1-30D4-4276-94D1-DB6E1167BEC8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2063B5A-6C93-4D27-9C8F-258873BCB53A}">
      <dgm:prSet phldrT="[Texte]" custT="1"/>
      <dgm:spPr/>
      <dgm:t>
        <a:bodyPr/>
        <a:lstStyle/>
        <a:p>
          <a:r>
            <a:rPr lang="fr-FR" sz="3200" b="1" dirty="0">
              <a:latin typeface="Arial" panose="020B0604020202020204" pitchFamily="34" charset="0"/>
              <a:cs typeface="Arial" panose="020B0604020202020204" pitchFamily="34" charset="0"/>
            </a:rPr>
            <a:t>Stocks</a:t>
          </a:r>
          <a:endParaRPr lang="fr-FR" sz="3200" dirty="0"/>
        </a:p>
      </dgm:t>
    </dgm:pt>
    <dgm:pt modelId="{CCAFB702-3623-41CB-9F41-13230EFDCEDB}" type="parTrans" cxnId="{EF3A896E-5C86-475B-8C0D-C7C1AE1CCCE1}">
      <dgm:prSet/>
      <dgm:spPr/>
      <dgm:t>
        <a:bodyPr/>
        <a:lstStyle/>
        <a:p>
          <a:endParaRPr lang="fr-FR"/>
        </a:p>
      </dgm:t>
    </dgm:pt>
    <dgm:pt modelId="{E550A036-DDB8-45D0-AFB7-EBEF34692A9F}" type="sibTrans" cxnId="{EF3A896E-5C86-475B-8C0D-C7C1AE1CCCE1}">
      <dgm:prSet/>
      <dgm:spPr/>
      <dgm:t>
        <a:bodyPr/>
        <a:lstStyle/>
        <a:p>
          <a:endParaRPr lang="fr-FR"/>
        </a:p>
      </dgm:t>
    </dgm:pt>
    <dgm:pt modelId="{E532628E-D279-40FC-AC11-02901155EAF2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 - 25 % des articles représentent 25 % du stock </a:t>
          </a:r>
        </a:p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non stratégiques mais non négligeables 	</a:t>
          </a:r>
        </a:p>
      </dgm:t>
    </dgm:pt>
    <dgm:pt modelId="{0180E213-FE27-470F-9C2E-7AB9EF382DE4}" type="parTrans" cxnId="{84205200-944B-4A12-B7C2-09EC2840BE8F}">
      <dgm:prSet/>
      <dgm:spPr/>
      <dgm:t>
        <a:bodyPr/>
        <a:lstStyle/>
        <a:p>
          <a:endParaRPr lang="fr-FR"/>
        </a:p>
      </dgm:t>
    </dgm:pt>
    <dgm:pt modelId="{ABA7F7D5-561A-493E-BDFB-E40BCEB3B897}" type="sibTrans" cxnId="{84205200-944B-4A12-B7C2-09EC2840BE8F}">
      <dgm:prSet/>
      <dgm:spPr/>
      <dgm:t>
        <a:bodyPr/>
        <a:lstStyle/>
        <a:p>
          <a:endParaRPr lang="fr-FR"/>
        </a:p>
      </dgm:t>
    </dgm:pt>
    <dgm:pt modelId="{AE9ED673-CD0A-4405-9FF7-80AF48B38AC6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 - 65 % des articles représentent 10 % du stock </a:t>
          </a:r>
        </a:p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non stratégiques mais complémentaires 	</a:t>
          </a:r>
        </a:p>
      </dgm:t>
    </dgm:pt>
    <dgm:pt modelId="{CCDB3422-E008-462B-A696-6399B7902883}" type="parTrans" cxnId="{5385BCFB-BE39-4A24-A5C9-5C1CBE75279C}">
      <dgm:prSet/>
      <dgm:spPr/>
      <dgm:t>
        <a:bodyPr/>
        <a:lstStyle/>
        <a:p>
          <a:endParaRPr lang="fr-FR"/>
        </a:p>
      </dgm:t>
    </dgm:pt>
    <dgm:pt modelId="{9338C8FF-4836-404D-9AC3-6C7BBA789A93}" type="sibTrans" cxnId="{5385BCFB-BE39-4A24-A5C9-5C1CBE75279C}">
      <dgm:prSet/>
      <dgm:spPr/>
      <dgm:t>
        <a:bodyPr/>
        <a:lstStyle/>
        <a:p>
          <a:endParaRPr lang="fr-FR"/>
        </a:p>
      </dgm:t>
    </dgm:pt>
    <dgm:pt modelId="{987425A1-5F38-4CA7-9522-080ECE2D6A89}">
      <dgm:prSet phldrT="[Texte]"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 - 10 % des articles représentent 65 % du stock </a:t>
          </a:r>
        </a:p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stratégiques 	</a:t>
          </a:r>
          <a:endParaRPr lang="fr-FR" sz="2000" b="1" dirty="0">
            <a:solidFill>
              <a:schemeClr val="bg1"/>
            </a:solidFill>
          </a:endParaRPr>
        </a:p>
      </dgm:t>
    </dgm:pt>
    <dgm:pt modelId="{DCA9071F-C032-4FAF-A463-1D8CAA972AE3}" type="parTrans" cxnId="{A0880119-4DE9-4B5E-816B-07BF82F0B008}">
      <dgm:prSet/>
      <dgm:spPr/>
      <dgm:t>
        <a:bodyPr/>
        <a:lstStyle/>
        <a:p>
          <a:endParaRPr lang="fr-FR"/>
        </a:p>
      </dgm:t>
    </dgm:pt>
    <dgm:pt modelId="{7CA62421-9C6A-4E4E-8237-9557A02A8936}" type="sibTrans" cxnId="{A0880119-4DE9-4B5E-816B-07BF82F0B008}">
      <dgm:prSet/>
      <dgm:spPr/>
      <dgm:t>
        <a:bodyPr/>
        <a:lstStyle/>
        <a:p>
          <a:endParaRPr lang="fr-FR"/>
        </a:p>
      </dgm:t>
    </dgm:pt>
    <dgm:pt modelId="{4110C78A-C840-4F19-8510-52AA21D33A48}" type="pres">
      <dgm:prSet presAssocID="{896760A1-30D4-4276-94D1-DB6E1167BEC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8238F76-E426-4810-8CE4-0B67208E9104}" type="pres">
      <dgm:prSet presAssocID="{A2063B5A-6C93-4D27-9C8F-258873BCB53A}" presName="root1" presStyleCnt="0"/>
      <dgm:spPr/>
    </dgm:pt>
    <dgm:pt modelId="{FDBF1839-7626-4BBF-8C7C-D2F9FED4121E}" type="pres">
      <dgm:prSet presAssocID="{A2063B5A-6C93-4D27-9C8F-258873BCB53A}" presName="LevelOneTextNode" presStyleLbl="node0" presStyleIdx="0" presStyleCnt="1">
        <dgm:presLayoutVars>
          <dgm:chPref val="3"/>
        </dgm:presLayoutVars>
      </dgm:prSet>
      <dgm:spPr/>
    </dgm:pt>
    <dgm:pt modelId="{264FA8C7-0BA5-4881-9503-D4C853F71E99}" type="pres">
      <dgm:prSet presAssocID="{A2063B5A-6C93-4D27-9C8F-258873BCB53A}" presName="level2hierChild" presStyleCnt="0"/>
      <dgm:spPr/>
    </dgm:pt>
    <dgm:pt modelId="{55C1B4B4-BA91-4297-9FC4-3E6D5E48D700}" type="pres">
      <dgm:prSet presAssocID="{DCA9071F-C032-4FAF-A463-1D8CAA972AE3}" presName="conn2-1" presStyleLbl="parChTrans1D2" presStyleIdx="0" presStyleCnt="3"/>
      <dgm:spPr/>
    </dgm:pt>
    <dgm:pt modelId="{79C580C6-354F-4A32-905F-917D066B18F6}" type="pres">
      <dgm:prSet presAssocID="{DCA9071F-C032-4FAF-A463-1D8CAA972AE3}" presName="connTx" presStyleLbl="parChTrans1D2" presStyleIdx="0" presStyleCnt="3"/>
      <dgm:spPr/>
    </dgm:pt>
    <dgm:pt modelId="{F2D67BBD-77AB-4CAB-B054-60C5FC1AEEBF}" type="pres">
      <dgm:prSet presAssocID="{987425A1-5F38-4CA7-9522-080ECE2D6A89}" presName="root2" presStyleCnt="0"/>
      <dgm:spPr/>
    </dgm:pt>
    <dgm:pt modelId="{977FFF3F-06C7-45C4-8950-2975EF0D84F2}" type="pres">
      <dgm:prSet presAssocID="{987425A1-5F38-4CA7-9522-080ECE2D6A89}" presName="LevelTwoTextNode" presStyleLbl="node2" presStyleIdx="0" presStyleCnt="3" custScaleX="344234" custLinFactNeighborX="-816" custLinFactNeighborY="3262">
        <dgm:presLayoutVars>
          <dgm:chPref val="3"/>
        </dgm:presLayoutVars>
      </dgm:prSet>
      <dgm:spPr/>
    </dgm:pt>
    <dgm:pt modelId="{51894C32-2B34-4D55-8FC8-4789C45EDA2D}" type="pres">
      <dgm:prSet presAssocID="{987425A1-5F38-4CA7-9522-080ECE2D6A89}" presName="level3hierChild" presStyleCnt="0"/>
      <dgm:spPr/>
    </dgm:pt>
    <dgm:pt modelId="{FB19B2C0-C562-4D46-AA91-4AFEA27F0CE2}" type="pres">
      <dgm:prSet presAssocID="{0180E213-FE27-470F-9C2E-7AB9EF382DE4}" presName="conn2-1" presStyleLbl="parChTrans1D2" presStyleIdx="1" presStyleCnt="3"/>
      <dgm:spPr/>
    </dgm:pt>
    <dgm:pt modelId="{6320C2A5-AE29-4EEA-8CA8-52D03A23585B}" type="pres">
      <dgm:prSet presAssocID="{0180E213-FE27-470F-9C2E-7AB9EF382DE4}" presName="connTx" presStyleLbl="parChTrans1D2" presStyleIdx="1" presStyleCnt="3"/>
      <dgm:spPr/>
    </dgm:pt>
    <dgm:pt modelId="{39D85B44-CB86-4A16-A236-AAD7622D4DE3}" type="pres">
      <dgm:prSet presAssocID="{E532628E-D279-40FC-AC11-02901155EAF2}" presName="root2" presStyleCnt="0"/>
      <dgm:spPr/>
    </dgm:pt>
    <dgm:pt modelId="{7EC076FF-A034-4300-90C5-CB1DBDBCD818}" type="pres">
      <dgm:prSet presAssocID="{E532628E-D279-40FC-AC11-02901155EAF2}" presName="LevelTwoTextNode" presStyleLbl="node2" presStyleIdx="1" presStyleCnt="3" custScaleX="344234" custLinFactNeighborX="-816" custLinFactNeighborY="3262">
        <dgm:presLayoutVars>
          <dgm:chPref val="3"/>
        </dgm:presLayoutVars>
      </dgm:prSet>
      <dgm:spPr/>
    </dgm:pt>
    <dgm:pt modelId="{83F9FC79-CE80-427C-B123-9C5EB07F6ED3}" type="pres">
      <dgm:prSet presAssocID="{E532628E-D279-40FC-AC11-02901155EAF2}" presName="level3hierChild" presStyleCnt="0"/>
      <dgm:spPr/>
    </dgm:pt>
    <dgm:pt modelId="{EFCFC74E-9E73-4B4D-921A-5E9A8975DB9C}" type="pres">
      <dgm:prSet presAssocID="{CCDB3422-E008-462B-A696-6399B7902883}" presName="conn2-1" presStyleLbl="parChTrans1D2" presStyleIdx="2" presStyleCnt="3"/>
      <dgm:spPr/>
    </dgm:pt>
    <dgm:pt modelId="{E73681E3-902A-4C4E-BF67-1F978758B845}" type="pres">
      <dgm:prSet presAssocID="{CCDB3422-E008-462B-A696-6399B7902883}" presName="connTx" presStyleLbl="parChTrans1D2" presStyleIdx="2" presStyleCnt="3"/>
      <dgm:spPr/>
    </dgm:pt>
    <dgm:pt modelId="{BE52C1BD-9AED-4117-9B12-93950F882343}" type="pres">
      <dgm:prSet presAssocID="{AE9ED673-CD0A-4405-9FF7-80AF48B38AC6}" presName="root2" presStyleCnt="0"/>
      <dgm:spPr/>
    </dgm:pt>
    <dgm:pt modelId="{B0A9E404-44F0-4EC4-BA17-27AFEF7096DA}" type="pres">
      <dgm:prSet presAssocID="{AE9ED673-CD0A-4405-9FF7-80AF48B38AC6}" presName="LevelTwoTextNode" presStyleLbl="node2" presStyleIdx="2" presStyleCnt="3" custScaleX="344234">
        <dgm:presLayoutVars>
          <dgm:chPref val="3"/>
        </dgm:presLayoutVars>
      </dgm:prSet>
      <dgm:spPr/>
    </dgm:pt>
    <dgm:pt modelId="{65CC0D5F-7A20-464C-BFE7-0C1BB6A7B1DC}" type="pres">
      <dgm:prSet presAssocID="{AE9ED673-CD0A-4405-9FF7-80AF48B38AC6}" presName="level3hierChild" presStyleCnt="0"/>
      <dgm:spPr/>
    </dgm:pt>
  </dgm:ptLst>
  <dgm:cxnLst>
    <dgm:cxn modelId="{84205200-944B-4A12-B7C2-09EC2840BE8F}" srcId="{A2063B5A-6C93-4D27-9C8F-258873BCB53A}" destId="{E532628E-D279-40FC-AC11-02901155EAF2}" srcOrd="1" destOrd="0" parTransId="{0180E213-FE27-470F-9C2E-7AB9EF382DE4}" sibTransId="{ABA7F7D5-561A-493E-BDFB-E40BCEB3B897}"/>
    <dgm:cxn modelId="{A0880119-4DE9-4B5E-816B-07BF82F0B008}" srcId="{A2063B5A-6C93-4D27-9C8F-258873BCB53A}" destId="{987425A1-5F38-4CA7-9522-080ECE2D6A89}" srcOrd="0" destOrd="0" parTransId="{DCA9071F-C032-4FAF-A463-1D8CAA972AE3}" sibTransId="{7CA62421-9C6A-4E4E-8237-9557A02A8936}"/>
    <dgm:cxn modelId="{8298D75D-A73D-4954-BBD6-B6B88EA6DA4D}" type="presOf" srcId="{AE9ED673-CD0A-4405-9FF7-80AF48B38AC6}" destId="{B0A9E404-44F0-4EC4-BA17-27AFEF7096DA}" srcOrd="0" destOrd="0" presId="urn:microsoft.com/office/officeart/2005/8/layout/hierarchy2"/>
    <dgm:cxn modelId="{EF3A896E-5C86-475B-8C0D-C7C1AE1CCCE1}" srcId="{896760A1-30D4-4276-94D1-DB6E1167BEC8}" destId="{A2063B5A-6C93-4D27-9C8F-258873BCB53A}" srcOrd="0" destOrd="0" parTransId="{CCAFB702-3623-41CB-9F41-13230EFDCEDB}" sibTransId="{E550A036-DDB8-45D0-AFB7-EBEF34692A9F}"/>
    <dgm:cxn modelId="{CCD16072-5F8C-425E-9136-7A24D5C9D6FE}" type="presOf" srcId="{896760A1-30D4-4276-94D1-DB6E1167BEC8}" destId="{4110C78A-C840-4F19-8510-52AA21D33A48}" srcOrd="0" destOrd="0" presId="urn:microsoft.com/office/officeart/2005/8/layout/hierarchy2"/>
    <dgm:cxn modelId="{64F91E8E-07D3-47DB-AC02-94D9EFB6343D}" type="presOf" srcId="{987425A1-5F38-4CA7-9522-080ECE2D6A89}" destId="{977FFF3F-06C7-45C4-8950-2975EF0D84F2}" srcOrd="0" destOrd="0" presId="urn:microsoft.com/office/officeart/2005/8/layout/hierarchy2"/>
    <dgm:cxn modelId="{050B5A92-BC14-4064-88C2-DDB1E7B9BCED}" type="presOf" srcId="{DCA9071F-C032-4FAF-A463-1D8CAA972AE3}" destId="{79C580C6-354F-4A32-905F-917D066B18F6}" srcOrd="1" destOrd="0" presId="urn:microsoft.com/office/officeart/2005/8/layout/hierarchy2"/>
    <dgm:cxn modelId="{AE68279C-6E09-4530-8C28-D4637FD6D6A4}" type="presOf" srcId="{A2063B5A-6C93-4D27-9C8F-258873BCB53A}" destId="{FDBF1839-7626-4BBF-8C7C-D2F9FED4121E}" srcOrd="0" destOrd="0" presId="urn:microsoft.com/office/officeart/2005/8/layout/hierarchy2"/>
    <dgm:cxn modelId="{9B2A20C2-ED3B-48E7-A56B-124C0919232F}" type="presOf" srcId="{DCA9071F-C032-4FAF-A463-1D8CAA972AE3}" destId="{55C1B4B4-BA91-4297-9FC4-3E6D5E48D700}" srcOrd="0" destOrd="0" presId="urn:microsoft.com/office/officeart/2005/8/layout/hierarchy2"/>
    <dgm:cxn modelId="{E5FD66D1-8737-4AD7-B034-2522CA1BAE61}" type="presOf" srcId="{0180E213-FE27-470F-9C2E-7AB9EF382DE4}" destId="{6320C2A5-AE29-4EEA-8CA8-52D03A23585B}" srcOrd="1" destOrd="0" presId="urn:microsoft.com/office/officeart/2005/8/layout/hierarchy2"/>
    <dgm:cxn modelId="{AF878CDD-97C7-4665-BD46-73839FCE2622}" type="presOf" srcId="{0180E213-FE27-470F-9C2E-7AB9EF382DE4}" destId="{FB19B2C0-C562-4D46-AA91-4AFEA27F0CE2}" srcOrd="0" destOrd="0" presId="urn:microsoft.com/office/officeart/2005/8/layout/hierarchy2"/>
    <dgm:cxn modelId="{F9021EE5-9495-49CC-9871-BEA83AB566DD}" type="presOf" srcId="{E532628E-D279-40FC-AC11-02901155EAF2}" destId="{7EC076FF-A034-4300-90C5-CB1DBDBCD818}" srcOrd="0" destOrd="0" presId="urn:microsoft.com/office/officeart/2005/8/layout/hierarchy2"/>
    <dgm:cxn modelId="{6A5743F1-346F-460D-A2C2-C8F33E087E88}" type="presOf" srcId="{CCDB3422-E008-462B-A696-6399B7902883}" destId="{EFCFC74E-9E73-4B4D-921A-5E9A8975DB9C}" srcOrd="0" destOrd="0" presId="urn:microsoft.com/office/officeart/2005/8/layout/hierarchy2"/>
    <dgm:cxn modelId="{5385BCFB-BE39-4A24-A5C9-5C1CBE75279C}" srcId="{A2063B5A-6C93-4D27-9C8F-258873BCB53A}" destId="{AE9ED673-CD0A-4405-9FF7-80AF48B38AC6}" srcOrd="2" destOrd="0" parTransId="{CCDB3422-E008-462B-A696-6399B7902883}" sibTransId="{9338C8FF-4836-404D-9AC3-6C7BBA789A93}"/>
    <dgm:cxn modelId="{D81A62FE-C004-4E7E-BAA6-B9B1408E1F00}" type="presOf" srcId="{CCDB3422-E008-462B-A696-6399B7902883}" destId="{E73681E3-902A-4C4E-BF67-1F978758B845}" srcOrd="1" destOrd="0" presId="urn:microsoft.com/office/officeart/2005/8/layout/hierarchy2"/>
    <dgm:cxn modelId="{8F11EF14-5BEE-4C25-B74E-010F19ED79E1}" type="presParOf" srcId="{4110C78A-C840-4F19-8510-52AA21D33A48}" destId="{48238F76-E426-4810-8CE4-0B67208E9104}" srcOrd="0" destOrd="0" presId="urn:microsoft.com/office/officeart/2005/8/layout/hierarchy2"/>
    <dgm:cxn modelId="{779F6521-8176-4812-9E2B-A30B49A6DAF4}" type="presParOf" srcId="{48238F76-E426-4810-8CE4-0B67208E9104}" destId="{FDBF1839-7626-4BBF-8C7C-D2F9FED4121E}" srcOrd="0" destOrd="0" presId="urn:microsoft.com/office/officeart/2005/8/layout/hierarchy2"/>
    <dgm:cxn modelId="{866F921D-FCF2-4BF6-ACF8-76E4A97E32B9}" type="presParOf" srcId="{48238F76-E426-4810-8CE4-0B67208E9104}" destId="{264FA8C7-0BA5-4881-9503-D4C853F71E99}" srcOrd="1" destOrd="0" presId="urn:microsoft.com/office/officeart/2005/8/layout/hierarchy2"/>
    <dgm:cxn modelId="{98E97151-1665-4964-B738-E28002B8B52D}" type="presParOf" srcId="{264FA8C7-0BA5-4881-9503-D4C853F71E99}" destId="{55C1B4B4-BA91-4297-9FC4-3E6D5E48D700}" srcOrd="0" destOrd="0" presId="urn:microsoft.com/office/officeart/2005/8/layout/hierarchy2"/>
    <dgm:cxn modelId="{D327B6E7-51EF-415E-8A3E-8D196D2F2FC6}" type="presParOf" srcId="{55C1B4B4-BA91-4297-9FC4-3E6D5E48D700}" destId="{79C580C6-354F-4A32-905F-917D066B18F6}" srcOrd="0" destOrd="0" presId="urn:microsoft.com/office/officeart/2005/8/layout/hierarchy2"/>
    <dgm:cxn modelId="{854EF3F2-4825-4D03-AF0B-0A6E6A419D0A}" type="presParOf" srcId="{264FA8C7-0BA5-4881-9503-D4C853F71E99}" destId="{F2D67BBD-77AB-4CAB-B054-60C5FC1AEEBF}" srcOrd="1" destOrd="0" presId="urn:microsoft.com/office/officeart/2005/8/layout/hierarchy2"/>
    <dgm:cxn modelId="{575D926E-F390-4C77-9436-E2EC76C1C362}" type="presParOf" srcId="{F2D67BBD-77AB-4CAB-B054-60C5FC1AEEBF}" destId="{977FFF3F-06C7-45C4-8950-2975EF0D84F2}" srcOrd="0" destOrd="0" presId="urn:microsoft.com/office/officeart/2005/8/layout/hierarchy2"/>
    <dgm:cxn modelId="{67E14FD3-BCF9-4DC9-9D45-A28B57DC8BEE}" type="presParOf" srcId="{F2D67BBD-77AB-4CAB-B054-60C5FC1AEEBF}" destId="{51894C32-2B34-4D55-8FC8-4789C45EDA2D}" srcOrd="1" destOrd="0" presId="urn:microsoft.com/office/officeart/2005/8/layout/hierarchy2"/>
    <dgm:cxn modelId="{842B127C-F7A1-4334-9B8B-35F21784E1D0}" type="presParOf" srcId="{264FA8C7-0BA5-4881-9503-D4C853F71E99}" destId="{FB19B2C0-C562-4D46-AA91-4AFEA27F0CE2}" srcOrd="2" destOrd="0" presId="urn:microsoft.com/office/officeart/2005/8/layout/hierarchy2"/>
    <dgm:cxn modelId="{FDD63A66-2DEC-48CC-B334-5E6741F06D95}" type="presParOf" srcId="{FB19B2C0-C562-4D46-AA91-4AFEA27F0CE2}" destId="{6320C2A5-AE29-4EEA-8CA8-52D03A23585B}" srcOrd="0" destOrd="0" presId="urn:microsoft.com/office/officeart/2005/8/layout/hierarchy2"/>
    <dgm:cxn modelId="{849ED3D1-3BCC-46B5-A4BF-73391D06221C}" type="presParOf" srcId="{264FA8C7-0BA5-4881-9503-D4C853F71E99}" destId="{39D85B44-CB86-4A16-A236-AAD7622D4DE3}" srcOrd="3" destOrd="0" presId="urn:microsoft.com/office/officeart/2005/8/layout/hierarchy2"/>
    <dgm:cxn modelId="{F91B530C-C279-4D2E-B5F2-BF2E27919051}" type="presParOf" srcId="{39D85B44-CB86-4A16-A236-AAD7622D4DE3}" destId="{7EC076FF-A034-4300-90C5-CB1DBDBCD818}" srcOrd="0" destOrd="0" presId="urn:microsoft.com/office/officeart/2005/8/layout/hierarchy2"/>
    <dgm:cxn modelId="{783157B9-F0A1-43E9-A825-18E677702491}" type="presParOf" srcId="{39D85B44-CB86-4A16-A236-AAD7622D4DE3}" destId="{83F9FC79-CE80-427C-B123-9C5EB07F6ED3}" srcOrd="1" destOrd="0" presId="urn:microsoft.com/office/officeart/2005/8/layout/hierarchy2"/>
    <dgm:cxn modelId="{6AAE9DA2-312A-44D0-B9AF-4DC6DBBB4E0A}" type="presParOf" srcId="{264FA8C7-0BA5-4881-9503-D4C853F71E99}" destId="{EFCFC74E-9E73-4B4D-921A-5E9A8975DB9C}" srcOrd="4" destOrd="0" presId="urn:microsoft.com/office/officeart/2005/8/layout/hierarchy2"/>
    <dgm:cxn modelId="{FC31DA0F-D03C-497E-9863-EE2E10CC3516}" type="presParOf" srcId="{EFCFC74E-9E73-4B4D-921A-5E9A8975DB9C}" destId="{E73681E3-902A-4C4E-BF67-1F978758B845}" srcOrd="0" destOrd="0" presId="urn:microsoft.com/office/officeart/2005/8/layout/hierarchy2"/>
    <dgm:cxn modelId="{EA5D5E4C-F626-492D-8241-C942E067E4C0}" type="presParOf" srcId="{264FA8C7-0BA5-4881-9503-D4C853F71E99}" destId="{BE52C1BD-9AED-4117-9B12-93950F882343}" srcOrd="5" destOrd="0" presId="urn:microsoft.com/office/officeart/2005/8/layout/hierarchy2"/>
    <dgm:cxn modelId="{AFA6D626-3B73-40E9-8AAF-916458D81CCB}" type="presParOf" srcId="{BE52C1BD-9AED-4117-9B12-93950F882343}" destId="{B0A9E404-44F0-4EC4-BA17-27AFEF7096DA}" srcOrd="0" destOrd="0" presId="urn:microsoft.com/office/officeart/2005/8/layout/hierarchy2"/>
    <dgm:cxn modelId="{5E6FB381-4E34-4AA4-9705-5F055C86BE23}" type="presParOf" srcId="{BE52C1BD-9AED-4117-9B12-93950F882343}" destId="{65CC0D5F-7A20-464C-BFE7-0C1BB6A7B1D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B60D5-557B-4A8B-999D-A7924B65591D}">
      <dsp:nvSpPr>
        <dsp:cNvPr id="0" name=""/>
        <dsp:cNvSpPr/>
      </dsp:nvSpPr>
      <dsp:spPr>
        <a:xfrm>
          <a:off x="7696387" y="1818742"/>
          <a:ext cx="91440" cy="507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274"/>
              </a:lnTo>
              <a:lnTo>
                <a:pt x="69552" y="295274"/>
              </a:lnTo>
              <a:lnTo>
                <a:pt x="69552" y="5075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68677-5198-498B-951E-DF6C6D9D3551}">
      <dsp:nvSpPr>
        <dsp:cNvPr id="0" name=""/>
        <dsp:cNvSpPr/>
      </dsp:nvSpPr>
      <dsp:spPr>
        <a:xfrm>
          <a:off x="5098883" y="599118"/>
          <a:ext cx="2643224" cy="555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959"/>
              </a:lnTo>
              <a:lnTo>
                <a:pt x="2643224" y="342959"/>
              </a:lnTo>
              <a:lnTo>
                <a:pt x="2643224" y="5552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E9B46-ABCA-411A-A617-97E148E96A54}">
      <dsp:nvSpPr>
        <dsp:cNvPr id="0" name=""/>
        <dsp:cNvSpPr/>
      </dsp:nvSpPr>
      <dsp:spPr>
        <a:xfrm>
          <a:off x="2346371" y="1818742"/>
          <a:ext cx="91440" cy="507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5274"/>
              </a:lnTo>
              <a:lnTo>
                <a:pt x="69552" y="295274"/>
              </a:lnTo>
              <a:lnTo>
                <a:pt x="69552" y="5075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8163D-CC9C-4DD5-9556-B2D32D3AC21A}">
      <dsp:nvSpPr>
        <dsp:cNvPr id="0" name=""/>
        <dsp:cNvSpPr/>
      </dsp:nvSpPr>
      <dsp:spPr>
        <a:xfrm>
          <a:off x="2392091" y="599118"/>
          <a:ext cx="2706792" cy="555247"/>
        </a:xfrm>
        <a:custGeom>
          <a:avLst/>
          <a:gdLst/>
          <a:ahLst/>
          <a:cxnLst/>
          <a:rect l="0" t="0" r="0" b="0"/>
          <a:pathLst>
            <a:path>
              <a:moveTo>
                <a:pt x="2706792" y="0"/>
              </a:moveTo>
              <a:lnTo>
                <a:pt x="2706792" y="342959"/>
              </a:lnTo>
              <a:lnTo>
                <a:pt x="0" y="342959"/>
              </a:lnTo>
              <a:lnTo>
                <a:pt x="0" y="55524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E6ED8-7CC3-42EA-8390-53253E76B5EF}">
      <dsp:nvSpPr>
        <dsp:cNvPr id="0" name=""/>
        <dsp:cNvSpPr/>
      </dsp:nvSpPr>
      <dsp:spPr>
        <a:xfrm>
          <a:off x="3130047" y="71598"/>
          <a:ext cx="3937671" cy="527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AD331-F38C-458D-A046-B821DC1BEFB5}">
      <dsp:nvSpPr>
        <dsp:cNvPr id="0" name=""/>
        <dsp:cNvSpPr/>
      </dsp:nvSpPr>
      <dsp:spPr>
        <a:xfrm>
          <a:off x="3384666" y="313486"/>
          <a:ext cx="3937671" cy="5275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Deux catégories d’achats</a:t>
          </a:r>
          <a:endParaRPr lang="fr-F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00117" y="328937"/>
        <a:ext cx="3906769" cy="496617"/>
      </dsp:txXfrm>
    </dsp:sp>
    <dsp:sp modelId="{9E2279FB-84C7-4B45-BA8B-7717D1378243}">
      <dsp:nvSpPr>
        <dsp:cNvPr id="0" name=""/>
        <dsp:cNvSpPr/>
      </dsp:nvSpPr>
      <dsp:spPr>
        <a:xfrm>
          <a:off x="-28298" y="1154366"/>
          <a:ext cx="4840779" cy="664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1FDE08-FDA8-4A4B-9379-AECAD69E4DF8}">
      <dsp:nvSpPr>
        <dsp:cNvPr id="0" name=""/>
        <dsp:cNvSpPr/>
      </dsp:nvSpPr>
      <dsp:spPr>
        <a:xfrm>
          <a:off x="226320" y="1396253"/>
          <a:ext cx="4840779" cy="664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Les achats stratégiques (ou achats directs ou de production) 	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779" y="1415712"/>
        <a:ext cx="4801861" cy="625458"/>
      </dsp:txXfrm>
    </dsp:sp>
    <dsp:sp modelId="{71C4AAF3-C06A-4CAA-AC31-B005C5E406E6}">
      <dsp:nvSpPr>
        <dsp:cNvPr id="0" name=""/>
        <dsp:cNvSpPr/>
      </dsp:nvSpPr>
      <dsp:spPr>
        <a:xfrm>
          <a:off x="8229" y="2326304"/>
          <a:ext cx="4815388" cy="21785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40659-D433-42C4-B207-0A4778DF7664}">
      <dsp:nvSpPr>
        <dsp:cNvPr id="0" name=""/>
        <dsp:cNvSpPr/>
      </dsp:nvSpPr>
      <dsp:spPr>
        <a:xfrm>
          <a:off x="262848" y="2568192"/>
          <a:ext cx="4815388" cy="2178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Ils entrent directement dans la composition des produits ou services (matières premières, emballages, biens d’équipements, etc.).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=&gt; Ils sont vitaux pour la compétitivité de l’entreprise</a:t>
          </a:r>
        </a:p>
      </dsp:txBody>
      <dsp:txXfrm>
        <a:off x="326656" y="2632000"/>
        <a:ext cx="4687772" cy="2050941"/>
      </dsp:txXfrm>
    </dsp:sp>
    <dsp:sp modelId="{0818C60C-B8B3-419C-9E77-45859B4C1F99}">
      <dsp:nvSpPr>
        <dsp:cNvPr id="0" name=""/>
        <dsp:cNvSpPr/>
      </dsp:nvSpPr>
      <dsp:spPr>
        <a:xfrm>
          <a:off x="5321718" y="1154366"/>
          <a:ext cx="4840779" cy="66437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954CF0-CFEC-4D2E-B509-72F4178C35A6}">
      <dsp:nvSpPr>
        <dsp:cNvPr id="0" name=""/>
        <dsp:cNvSpPr/>
      </dsp:nvSpPr>
      <dsp:spPr>
        <a:xfrm>
          <a:off x="5576337" y="1396253"/>
          <a:ext cx="4840779" cy="6643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Les achats non stratégiques (ou achats indirects ou hors production) </a:t>
          </a:r>
          <a:endParaRPr lang="fr-FR" sz="2000" kern="1200" dirty="0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95796" y="1415712"/>
        <a:ext cx="4801861" cy="625458"/>
      </dsp:txXfrm>
    </dsp:sp>
    <dsp:sp modelId="{A37D2E50-A787-4DEF-945F-9F445B2E0663}">
      <dsp:nvSpPr>
        <dsp:cNvPr id="0" name=""/>
        <dsp:cNvSpPr/>
      </dsp:nvSpPr>
      <dsp:spPr>
        <a:xfrm>
          <a:off x="5337369" y="2326304"/>
          <a:ext cx="4857140" cy="20826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87EDD-FEE2-49F2-B902-6AD452AD9E69}">
      <dsp:nvSpPr>
        <dsp:cNvPr id="0" name=""/>
        <dsp:cNvSpPr/>
      </dsp:nvSpPr>
      <dsp:spPr>
        <a:xfrm>
          <a:off x="5591988" y="2568192"/>
          <a:ext cx="4857140" cy="20826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Ils n’entrent pas dans le processus de fabrication mais servent de support à l’activité (fournitures de bureau, télécommunications, transport, informatique, assurances, etc.).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=&gt; Ils ne sont pas vitaux</a:t>
          </a:r>
          <a:r>
            <a:rPr lang="fr-FR" sz="20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	</a:t>
          </a:r>
        </a:p>
      </dsp:txBody>
      <dsp:txXfrm>
        <a:off x="5652985" y="2629189"/>
        <a:ext cx="4735146" cy="1960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F1839-7626-4BBF-8C7C-D2F9FED4121E}">
      <dsp:nvSpPr>
        <dsp:cNvPr id="0" name=""/>
        <dsp:cNvSpPr/>
      </dsp:nvSpPr>
      <dsp:spPr>
        <a:xfrm>
          <a:off x="7056" y="1198234"/>
          <a:ext cx="1997330" cy="998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 dirty="0">
              <a:latin typeface="Arial" panose="020B0604020202020204" pitchFamily="34" charset="0"/>
              <a:cs typeface="Arial" panose="020B0604020202020204" pitchFamily="34" charset="0"/>
            </a:rPr>
            <a:t>Stocks</a:t>
          </a:r>
          <a:endParaRPr lang="fr-FR" sz="3200" kern="1200" dirty="0"/>
        </a:p>
      </dsp:txBody>
      <dsp:txXfrm>
        <a:off x="36306" y="1227484"/>
        <a:ext cx="1938830" cy="940165"/>
      </dsp:txXfrm>
    </dsp:sp>
    <dsp:sp modelId="{55C1B4B4-BA91-4297-9FC4-3E6D5E48D700}">
      <dsp:nvSpPr>
        <dsp:cNvPr id="0" name=""/>
        <dsp:cNvSpPr/>
      </dsp:nvSpPr>
      <dsp:spPr>
        <a:xfrm rot="18302645">
          <a:off x="1714212" y="1113149"/>
          <a:ext cx="1362983" cy="52946"/>
        </a:xfrm>
        <a:custGeom>
          <a:avLst/>
          <a:gdLst/>
          <a:ahLst/>
          <a:cxnLst/>
          <a:rect l="0" t="0" r="0" b="0"/>
          <a:pathLst>
            <a:path>
              <a:moveTo>
                <a:pt x="0" y="26473"/>
              </a:moveTo>
              <a:lnTo>
                <a:pt x="1362983" y="264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361629" y="1105548"/>
        <a:ext cx="68149" cy="68149"/>
      </dsp:txXfrm>
    </dsp:sp>
    <dsp:sp modelId="{977FFF3F-06C7-45C4-8950-2975EF0D84F2}">
      <dsp:nvSpPr>
        <dsp:cNvPr id="0" name=""/>
        <dsp:cNvSpPr/>
      </dsp:nvSpPr>
      <dsp:spPr>
        <a:xfrm>
          <a:off x="2787021" y="82345"/>
          <a:ext cx="6875490" cy="998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A - 10 % des articles représentent 65 % du stock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stratégiques 	</a:t>
          </a:r>
          <a:endParaRPr lang="fr-FR" sz="2000" b="1" kern="1200" dirty="0">
            <a:solidFill>
              <a:schemeClr val="bg1"/>
            </a:solidFill>
          </a:endParaRPr>
        </a:p>
      </dsp:txBody>
      <dsp:txXfrm>
        <a:off x="2816271" y="111595"/>
        <a:ext cx="6816990" cy="940165"/>
      </dsp:txXfrm>
    </dsp:sp>
    <dsp:sp modelId="{FB19B2C0-C562-4D46-AA91-4AFEA27F0CE2}">
      <dsp:nvSpPr>
        <dsp:cNvPr id="0" name=""/>
        <dsp:cNvSpPr/>
      </dsp:nvSpPr>
      <dsp:spPr>
        <a:xfrm rot="143011">
          <a:off x="2004048" y="1687382"/>
          <a:ext cx="783311" cy="52946"/>
        </a:xfrm>
        <a:custGeom>
          <a:avLst/>
          <a:gdLst/>
          <a:ahLst/>
          <a:cxnLst/>
          <a:rect l="0" t="0" r="0" b="0"/>
          <a:pathLst>
            <a:path>
              <a:moveTo>
                <a:pt x="0" y="26473"/>
              </a:moveTo>
              <a:lnTo>
                <a:pt x="783311" y="264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376121" y="1694272"/>
        <a:ext cx="39165" cy="39165"/>
      </dsp:txXfrm>
    </dsp:sp>
    <dsp:sp modelId="{7EC076FF-A034-4300-90C5-CB1DBDBCD818}">
      <dsp:nvSpPr>
        <dsp:cNvPr id="0" name=""/>
        <dsp:cNvSpPr/>
      </dsp:nvSpPr>
      <dsp:spPr>
        <a:xfrm>
          <a:off x="2787021" y="1230810"/>
          <a:ext cx="6875490" cy="998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 - 25 % des articles représentent 25 % du stock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non stratégiques mais non négligeables 	</a:t>
          </a:r>
        </a:p>
      </dsp:txBody>
      <dsp:txXfrm>
        <a:off x="2816271" y="1260060"/>
        <a:ext cx="6816990" cy="940165"/>
      </dsp:txXfrm>
    </dsp:sp>
    <dsp:sp modelId="{EFCFC74E-9E73-4B4D-921A-5E9A8975DB9C}">
      <dsp:nvSpPr>
        <dsp:cNvPr id="0" name=""/>
        <dsp:cNvSpPr/>
      </dsp:nvSpPr>
      <dsp:spPr>
        <a:xfrm rot="3310531">
          <a:off x="1704341" y="2245326"/>
          <a:ext cx="1399022" cy="52946"/>
        </a:xfrm>
        <a:custGeom>
          <a:avLst/>
          <a:gdLst/>
          <a:ahLst/>
          <a:cxnLst/>
          <a:rect l="0" t="0" r="0" b="0"/>
          <a:pathLst>
            <a:path>
              <a:moveTo>
                <a:pt x="0" y="26473"/>
              </a:moveTo>
              <a:lnTo>
                <a:pt x="1399022" y="264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368877" y="2236823"/>
        <a:ext cx="69951" cy="69951"/>
      </dsp:txXfrm>
    </dsp:sp>
    <dsp:sp modelId="{B0A9E404-44F0-4EC4-BA17-27AFEF7096DA}">
      <dsp:nvSpPr>
        <dsp:cNvPr id="0" name=""/>
        <dsp:cNvSpPr/>
      </dsp:nvSpPr>
      <dsp:spPr>
        <a:xfrm>
          <a:off x="2803319" y="2346699"/>
          <a:ext cx="6875490" cy="998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 - 65 % des articles représentent 10 % du stock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Achats non stratégiques mais complémentaires 	</a:t>
          </a:r>
        </a:p>
      </dsp:txBody>
      <dsp:txXfrm>
        <a:off x="2832569" y="2375949"/>
        <a:ext cx="6816990" cy="940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57573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F412DC-1A2E-4631-8F46-BF925A436344}"/>
              </a:ext>
            </a:extLst>
          </p:cNvPr>
          <p:cNvSpPr/>
          <p:nvPr/>
        </p:nvSpPr>
        <p:spPr>
          <a:xfrm>
            <a:off x="892810" y="1201988"/>
            <a:ext cx="99437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achats sont indissociables du suivi des stocks. Celui-ci peut être réalisé à l’aide de fiches de stock qui enregistrent les entrées et sorties de stocks.</a:t>
            </a:r>
          </a:p>
        </p:txBody>
      </p:sp>
      <p:pic>
        <p:nvPicPr>
          <p:cNvPr id="6" name="Image 5" descr="Une image contenant capture d’écran, blanc, rue, horloge&#10;&#10;Description générée automatiquement">
            <a:extLst>
              <a:ext uri="{FF2B5EF4-FFF2-40B4-BE49-F238E27FC236}">
                <a16:creationId xmlns:a16="http://schemas.microsoft.com/office/drawing/2014/main" id="{E36CF038-BE50-45B1-8444-1022793EB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72" y="2273092"/>
            <a:ext cx="10588795" cy="241744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AB2F09-DB2A-430D-8FB0-8E00B23661A1}"/>
              </a:ext>
            </a:extLst>
          </p:cNvPr>
          <p:cNvSpPr/>
          <p:nvPr/>
        </p:nvSpPr>
        <p:spPr>
          <a:xfrm>
            <a:off x="621787" y="5036557"/>
            <a:ext cx="106268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nombreuses entreprises informatisent la gestion des stocks à l’aide d’applications dédiées ou de PGI qui lient la gestion des stocks aux entrées et sorties qui résultent de la production et de l’activité commerciale.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719665"/>
          </a:xfrm>
        </p:spPr>
        <p:txBody>
          <a:bodyPr>
            <a:normAutofit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385C70-33FB-48C3-8D45-4A9DE9F9E39E}"/>
              </a:ext>
            </a:extLst>
          </p:cNvPr>
          <p:cNvSpPr/>
          <p:nvPr/>
        </p:nvSpPr>
        <p:spPr>
          <a:xfrm>
            <a:off x="1303867" y="1550511"/>
            <a:ext cx="900429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 les produits n’ont pas la même importance et une rupture de matière 1</a:t>
            </a:r>
            <a:r>
              <a:rPr lang="fr-FR" sz="2800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aura des conséquences plus graves, qu‘un manque de papier pour la photocopieuse. </a:t>
            </a:r>
          </a:p>
          <a:p>
            <a:pPr algn="just">
              <a:spcAft>
                <a:spcPts val="600"/>
              </a:spcAft>
            </a:pP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cette raison on distingue les achats stratégiques et les achats non stratégiques.</a:t>
            </a:r>
          </a:p>
        </p:txBody>
      </p:sp>
    </p:spTree>
    <p:extLst>
      <p:ext uri="{BB962C8B-B14F-4D97-AF65-F5344CB8AC3E}">
        <p14:creationId xmlns:p14="http://schemas.microsoft.com/office/powerpoint/2010/main" val="212553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719665"/>
          </a:xfrm>
        </p:spPr>
        <p:txBody>
          <a:bodyPr>
            <a:normAutofit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483367337"/>
              </p:ext>
            </p:extLst>
          </p:nvPr>
        </p:nvGraphicFramePr>
        <p:xfrm>
          <a:off x="865716" y="1286932"/>
          <a:ext cx="10460567" cy="5088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267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719665"/>
          </a:xfrm>
        </p:spPr>
        <p:txBody>
          <a:bodyPr>
            <a:normAutofit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C1BC0C-7EA3-475E-A4B2-3FA968C3C412}"/>
              </a:ext>
            </a:extLst>
          </p:cNvPr>
          <p:cNvSpPr/>
          <p:nvPr/>
        </p:nvSpPr>
        <p:spPr>
          <a:xfrm>
            <a:off x="1058333" y="2226502"/>
            <a:ext cx="9287933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d’identifier les achats stratégiques ou non. </a:t>
            </a:r>
          </a:p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Plusieurs méthodes permettent de classifier les achats et d’adapter en conséquence la stratégie.</a:t>
            </a:r>
          </a:p>
        </p:txBody>
      </p:sp>
    </p:spTree>
    <p:extLst>
      <p:ext uri="{BB962C8B-B14F-4D97-AF65-F5344CB8AC3E}">
        <p14:creationId xmlns:p14="http://schemas.microsoft.com/office/powerpoint/2010/main" val="280393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643466"/>
          </a:xfrm>
        </p:spPr>
        <p:txBody>
          <a:bodyPr>
            <a:normAutofit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23333" y="1384925"/>
            <a:ext cx="11167533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Méthodes de classement des achats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Méthode des 20/80 (loi de Pareto)</a:t>
            </a:r>
          </a:p>
        </p:txBody>
      </p:sp>
      <p:sp>
        <p:nvSpPr>
          <p:cNvPr id="5" name="Rectangle 4"/>
          <p:cNvSpPr/>
          <p:nvPr/>
        </p:nvSpPr>
        <p:spPr>
          <a:xfrm>
            <a:off x="829733" y="2830142"/>
            <a:ext cx="101515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000000"/>
              </a:solidFill>
              <a:latin typeface="Myriad Pro"/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2431365"/>
            <a:ext cx="9914468" cy="337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64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643466"/>
          </a:xfrm>
        </p:spPr>
        <p:txBody>
          <a:bodyPr>
            <a:normAutofit/>
          </a:bodyPr>
          <a:lstStyle/>
          <a:p>
            <a:r>
              <a:rPr lang="fr-FR" sz="3200" b="1" dirty="0"/>
              <a:t>2. Gérer les stocks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360370" y="959922"/>
            <a:ext cx="1126913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Méthode ABC 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Inspirée de la loi de Pareto, elle classe les achats en 3 catégories selon leur enjeu financier.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829733" y="2830142"/>
            <a:ext cx="101515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>
              <a:solidFill>
                <a:srgbClr val="000000"/>
              </a:solidFill>
              <a:latin typeface="Myriad Pro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434282975"/>
              </p:ext>
            </p:extLst>
          </p:nvPr>
        </p:nvGraphicFramePr>
        <p:xfrm>
          <a:off x="448733" y="2582334"/>
          <a:ext cx="9685867" cy="3395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426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304</TotalTime>
  <Words>342</Words>
  <Application>Microsoft Office PowerPoint</Application>
  <PresentationFormat>Grand écran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Myriad Pro</vt:lpstr>
      <vt:lpstr>Wingdings 3</vt:lpstr>
      <vt:lpstr>Ion</vt:lpstr>
      <vt:lpstr>2. Gérer les stocks</vt:lpstr>
      <vt:lpstr>2. Gérer les stocks</vt:lpstr>
      <vt:lpstr>2. Gérer les stocks</vt:lpstr>
      <vt:lpstr>2. Gérer les stocks</vt:lpstr>
      <vt:lpstr>2. Gérer les stocks</vt:lpstr>
      <vt:lpstr>2. Gérer les stocks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2023-02-07T23:28:11Z</dcterms:modified>
</cp:coreProperties>
</file>