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6" r:id="rId1"/>
  </p:sldMasterIdLst>
  <p:sldIdLst>
    <p:sldId id="257" r:id="rId2"/>
    <p:sldId id="258"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B0E428-F889-4DFD-A7FA-C5FA3E093602}" type="doc">
      <dgm:prSet loTypeId="urn:microsoft.com/office/officeart/2005/8/layout/chevron1" loCatId="process" qsTypeId="urn:microsoft.com/office/officeart/2005/8/quickstyle/simple3" qsCatId="simple" csTypeId="urn:microsoft.com/office/officeart/2005/8/colors/accent1_2" csCatId="accent1" phldr="1"/>
      <dgm:spPr/>
    </dgm:pt>
    <dgm:pt modelId="{45CEEB7C-00D5-4647-9378-E3AFA3654C06}">
      <dgm:prSet phldrT="[Texte]" custT="1"/>
      <dgm:spPr/>
      <dgm:t>
        <a:bodyPr/>
        <a:lstStyle/>
        <a:p>
          <a:r>
            <a:rPr lang="fr-FR" sz="1700" b="1" dirty="0">
              <a:latin typeface="Arial Narrow" panose="020B0606020202030204" pitchFamily="34" charset="0"/>
              <a:cs typeface="Arial" panose="020B0604020202020204" pitchFamily="34" charset="0"/>
            </a:rPr>
            <a:t>Expression des besoins</a:t>
          </a:r>
        </a:p>
      </dgm:t>
    </dgm:pt>
    <dgm:pt modelId="{FD904D31-C5A0-4C8F-AB66-DF2894727603}" type="parTrans" cxnId="{885ECB14-9DA6-4C3C-A7C6-6DDA8E90374E}">
      <dgm:prSet/>
      <dgm:spPr/>
      <dgm:t>
        <a:bodyPr/>
        <a:lstStyle/>
        <a:p>
          <a:endParaRPr lang="fr-FR" sz="1700" b="1">
            <a:latin typeface="Arial Narrow" panose="020B0606020202030204" pitchFamily="34" charset="0"/>
            <a:cs typeface="Arial" panose="020B0604020202020204" pitchFamily="34" charset="0"/>
          </a:endParaRPr>
        </a:p>
      </dgm:t>
    </dgm:pt>
    <dgm:pt modelId="{13A9792B-5C05-455F-9AC7-3790ED1B9FD6}" type="sibTrans" cxnId="{885ECB14-9DA6-4C3C-A7C6-6DDA8E90374E}">
      <dgm:prSet/>
      <dgm:spPr/>
      <dgm:t>
        <a:bodyPr/>
        <a:lstStyle/>
        <a:p>
          <a:endParaRPr lang="fr-FR" sz="1700" b="1">
            <a:latin typeface="Arial Narrow" panose="020B0606020202030204" pitchFamily="34" charset="0"/>
            <a:cs typeface="Arial" panose="020B0604020202020204" pitchFamily="34" charset="0"/>
          </a:endParaRPr>
        </a:p>
      </dgm:t>
    </dgm:pt>
    <dgm:pt modelId="{F4F924DB-358E-40BB-BB16-F92CF86F54A6}">
      <dgm:prSet phldrT="[Texte]" custT="1"/>
      <dgm:spPr/>
      <dgm:t>
        <a:bodyPr/>
        <a:lstStyle/>
        <a:p>
          <a:r>
            <a:rPr lang="fr-FR" sz="1700" b="1">
              <a:latin typeface="Arial Narrow" panose="020B0606020202030204" pitchFamily="34" charset="0"/>
              <a:cs typeface="Arial" panose="020B0604020202020204" pitchFamily="34" charset="0"/>
            </a:rPr>
            <a:t>Appel d'offres</a:t>
          </a:r>
        </a:p>
      </dgm:t>
    </dgm:pt>
    <dgm:pt modelId="{ACA84598-9661-4E9A-9869-71921EA0AB26}" type="parTrans" cxnId="{8F47E050-9D24-4F6A-A4F6-A40CF794EDC9}">
      <dgm:prSet/>
      <dgm:spPr/>
      <dgm:t>
        <a:bodyPr/>
        <a:lstStyle/>
        <a:p>
          <a:endParaRPr lang="fr-FR" sz="1700" b="1">
            <a:latin typeface="Arial Narrow" panose="020B0606020202030204" pitchFamily="34" charset="0"/>
            <a:cs typeface="Arial" panose="020B0604020202020204" pitchFamily="34" charset="0"/>
          </a:endParaRPr>
        </a:p>
      </dgm:t>
    </dgm:pt>
    <dgm:pt modelId="{983E2C83-C684-43C3-A9AC-E8E59D4B9A74}" type="sibTrans" cxnId="{8F47E050-9D24-4F6A-A4F6-A40CF794EDC9}">
      <dgm:prSet/>
      <dgm:spPr/>
      <dgm:t>
        <a:bodyPr/>
        <a:lstStyle/>
        <a:p>
          <a:endParaRPr lang="fr-FR" sz="1700" b="1">
            <a:latin typeface="Arial Narrow" panose="020B0606020202030204" pitchFamily="34" charset="0"/>
            <a:cs typeface="Arial" panose="020B0604020202020204" pitchFamily="34" charset="0"/>
          </a:endParaRPr>
        </a:p>
      </dgm:t>
    </dgm:pt>
    <dgm:pt modelId="{36F06B72-F391-40CF-BADC-45F447E2ACFE}">
      <dgm:prSet phldrT="[Texte]" custT="1"/>
      <dgm:spPr/>
      <dgm:t>
        <a:bodyPr/>
        <a:lstStyle/>
        <a:p>
          <a:r>
            <a:rPr lang="fr-FR" sz="1700" b="1">
              <a:latin typeface="Arial Narrow" panose="020B0606020202030204" pitchFamily="34" charset="0"/>
              <a:cs typeface="Arial" panose="020B0604020202020204" pitchFamily="34" charset="0"/>
            </a:rPr>
            <a:t>Choix fournisseur</a:t>
          </a:r>
        </a:p>
      </dgm:t>
    </dgm:pt>
    <dgm:pt modelId="{0E839B89-7EF9-4028-BCB5-14A2C2C56809}" type="parTrans" cxnId="{DD9E4525-B484-424A-A0EE-6C085B700679}">
      <dgm:prSet/>
      <dgm:spPr/>
      <dgm:t>
        <a:bodyPr/>
        <a:lstStyle/>
        <a:p>
          <a:endParaRPr lang="fr-FR" sz="1700" b="1">
            <a:latin typeface="Arial Narrow" panose="020B0606020202030204" pitchFamily="34" charset="0"/>
            <a:cs typeface="Arial" panose="020B0604020202020204" pitchFamily="34" charset="0"/>
          </a:endParaRPr>
        </a:p>
      </dgm:t>
    </dgm:pt>
    <dgm:pt modelId="{0193476A-9080-457F-8276-CC6EDD17ADF9}" type="sibTrans" cxnId="{DD9E4525-B484-424A-A0EE-6C085B700679}">
      <dgm:prSet/>
      <dgm:spPr/>
      <dgm:t>
        <a:bodyPr/>
        <a:lstStyle/>
        <a:p>
          <a:endParaRPr lang="fr-FR" sz="1700" b="1">
            <a:latin typeface="Arial Narrow" panose="020B0606020202030204" pitchFamily="34" charset="0"/>
            <a:cs typeface="Arial" panose="020B0604020202020204" pitchFamily="34" charset="0"/>
          </a:endParaRPr>
        </a:p>
      </dgm:t>
    </dgm:pt>
    <dgm:pt modelId="{0612A775-58E3-4B77-A9E9-9833E86045A0}">
      <dgm:prSet phldrT="[Texte]" custT="1"/>
      <dgm:spPr>
        <a:solidFill>
          <a:srgbClr val="FFFF00"/>
        </a:solidFill>
      </dgm:spPr>
      <dgm:t>
        <a:bodyPr/>
        <a:lstStyle/>
        <a:p>
          <a:r>
            <a:rPr lang="fr-FR" sz="1700" b="1">
              <a:latin typeface="Arial Narrow" panose="020B0606020202030204" pitchFamily="34" charset="0"/>
              <a:cs typeface="Arial" panose="020B0604020202020204" pitchFamily="34" charset="0"/>
            </a:rPr>
            <a:t>Passation commande</a:t>
          </a:r>
        </a:p>
      </dgm:t>
    </dgm:pt>
    <dgm:pt modelId="{94671DE2-989D-4126-872B-4E73717B0DE9}" type="parTrans" cxnId="{19CB859A-DD26-4D8A-8295-C3AC205244ED}">
      <dgm:prSet/>
      <dgm:spPr/>
      <dgm:t>
        <a:bodyPr/>
        <a:lstStyle/>
        <a:p>
          <a:endParaRPr lang="fr-FR" sz="1700" b="1">
            <a:latin typeface="Arial Narrow" panose="020B0606020202030204" pitchFamily="34" charset="0"/>
            <a:cs typeface="Arial" panose="020B0604020202020204" pitchFamily="34" charset="0"/>
          </a:endParaRPr>
        </a:p>
      </dgm:t>
    </dgm:pt>
    <dgm:pt modelId="{DF674F14-DDB7-4FD0-A724-03FCB1FFE398}" type="sibTrans" cxnId="{19CB859A-DD26-4D8A-8295-C3AC205244ED}">
      <dgm:prSet/>
      <dgm:spPr/>
      <dgm:t>
        <a:bodyPr/>
        <a:lstStyle/>
        <a:p>
          <a:endParaRPr lang="fr-FR" sz="1700" b="1">
            <a:latin typeface="Arial Narrow" panose="020B0606020202030204" pitchFamily="34" charset="0"/>
            <a:cs typeface="Arial" panose="020B0604020202020204" pitchFamily="34" charset="0"/>
          </a:endParaRPr>
        </a:p>
      </dgm:t>
    </dgm:pt>
    <dgm:pt modelId="{C83D8558-F290-4143-8885-5626C615FC31}">
      <dgm:prSet phldrT="[Texte]" custT="1"/>
      <dgm:spPr>
        <a:solidFill>
          <a:srgbClr val="FFFF00"/>
        </a:solidFill>
      </dgm:spPr>
      <dgm:t>
        <a:bodyPr/>
        <a:lstStyle/>
        <a:p>
          <a:r>
            <a:rPr lang="fr-FR" sz="1700" b="1" dirty="0">
              <a:latin typeface="Arial Narrow" panose="020B0606020202030204" pitchFamily="34" charset="0"/>
              <a:cs typeface="Arial" panose="020B0604020202020204" pitchFamily="34" charset="0"/>
            </a:rPr>
            <a:t>Suivi de la commande</a:t>
          </a:r>
        </a:p>
      </dgm:t>
    </dgm:pt>
    <dgm:pt modelId="{44FC4342-FF77-43DA-86C6-148D89FE537D}" type="parTrans" cxnId="{CBF1798C-CB81-4633-A6B6-F9E3ABF14E80}">
      <dgm:prSet/>
      <dgm:spPr/>
      <dgm:t>
        <a:bodyPr/>
        <a:lstStyle/>
        <a:p>
          <a:endParaRPr lang="fr-FR" sz="1700" b="1">
            <a:latin typeface="Arial Narrow" panose="020B0606020202030204" pitchFamily="34" charset="0"/>
            <a:cs typeface="Arial" panose="020B0604020202020204" pitchFamily="34" charset="0"/>
          </a:endParaRPr>
        </a:p>
      </dgm:t>
    </dgm:pt>
    <dgm:pt modelId="{DBF950C3-B6B1-4253-8605-01C797EE06C5}" type="sibTrans" cxnId="{CBF1798C-CB81-4633-A6B6-F9E3ABF14E80}">
      <dgm:prSet/>
      <dgm:spPr/>
      <dgm:t>
        <a:bodyPr/>
        <a:lstStyle/>
        <a:p>
          <a:endParaRPr lang="fr-FR" sz="1700" b="1">
            <a:latin typeface="Arial Narrow" panose="020B0606020202030204" pitchFamily="34" charset="0"/>
            <a:cs typeface="Arial" panose="020B0604020202020204" pitchFamily="34" charset="0"/>
          </a:endParaRPr>
        </a:p>
      </dgm:t>
    </dgm:pt>
    <dgm:pt modelId="{588E9CC4-C465-43B2-9D7D-DE0FEFF649A9}">
      <dgm:prSet phldrT="[Texte]" custT="1"/>
      <dgm:spPr/>
      <dgm:t>
        <a:bodyPr/>
        <a:lstStyle/>
        <a:p>
          <a:r>
            <a:rPr lang="fr-FR" sz="1700" b="1">
              <a:latin typeface="Arial Narrow" panose="020B0606020202030204" pitchFamily="34" charset="0"/>
              <a:cs typeface="Arial" panose="020B0604020202020204" pitchFamily="34" charset="0"/>
            </a:rPr>
            <a:t>Livraison, Règlement</a:t>
          </a:r>
        </a:p>
      </dgm:t>
    </dgm:pt>
    <dgm:pt modelId="{B2F415A4-BCF9-471F-9D50-A2CC6DFBFE94}" type="parTrans" cxnId="{04A02AAA-D027-464F-996A-8C1D3A9FF7E0}">
      <dgm:prSet/>
      <dgm:spPr/>
      <dgm:t>
        <a:bodyPr/>
        <a:lstStyle/>
        <a:p>
          <a:endParaRPr lang="fr-FR" sz="1700" b="1">
            <a:latin typeface="Arial Narrow" panose="020B0606020202030204" pitchFamily="34" charset="0"/>
            <a:cs typeface="Arial" panose="020B0604020202020204" pitchFamily="34" charset="0"/>
          </a:endParaRPr>
        </a:p>
      </dgm:t>
    </dgm:pt>
    <dgm:pt modelId="{80A92DB7-9BA3-4F6F-86FB-6D9C8452DC52}" type="sibTrans" cxnId="{04A02AAA-D027-464F-996A-8C1D3A9FF7E0}">
      <dgm:prSet/>
      <dgm:spPr/>
      <dgm:t>
        <a:bodyPr/>
        <a:lstStyle/>
        <a:p>
          <a:endParaRPr lang="fr-FR" sz="1700" b="1">
            <a:latin typeface="Arial Narrow" panose="020B0606020202030204" pitchFamily="34" charset="0"/>
            <a:cs typeface="Arial" panose="020B0604020202020204" pitchFamily="34" charset="0"/>
          </a:endParaRPr>
        </a:p>
      </dgm:t>
    </dgm:pt>
    <dgm:pt modelId="{17B15ACC-3888-4F6E-9575-5443D578C780}">
      <dgm:prSet phldrT="[Texte]" custT="1"/>
      <dgm:spPr/>
      <dgm:t>
        <a:bodyPr/>
        <a:lstStyle/>
        <a:p>
          <a:r>
            <a:rPr lang="fr-FR" sz="1700" b="1">
              <a:latin typeface="Arial Narrow" panose="020B0606020202030204" pitchFamily="34" charset="0"/>
              <a:cs typeface="Arial" panose="020B0604020202020204" pitchFamily="34" charset="0"/>
            </a:rPr>
            <a:t>Négociation</a:t>
          </a:r>
        </a:p>
      </dgm:t>
    </dgm:pt>
    <dgm:pt modelId="{E73528A4-4164-41E2-991C-01DB30D30813}" type="parTrans" cxnId="{C8D649FA-4BC9-4222-8CA0-03695F9652BB}">
      <dgm:prSet/>
      <dgm:spPr/>
      <dgm:t>
        <a:bodyPr/>
        <a:lstStyle/>
        <a:p>
          <a:endParaRPr lang="fr-FR" sz="1700">
            <a:latin typeface="Arial Narrow" panose="020B0606020202030204" pitchFamily="34" charset="0"/>
            <a:cs typeface="Arial" panose="020B0604020202020204" pitchFamily="34" charset="0"/>
          </a:endParaRPr>
        </a:p>
      </dgm:t>
    </dgm:pt>
    <dgm:pt modelId="{AFFBDE56-5C8E-44DB-8771-6954E8A47F1A}" type="sibTrans" cxnId="{C8D649FA-4BC9-4222-8CA0-03695F9652BB}">
      <dgm:prSet/>
      <dgm:spPr/>
      <dgm:t>
        <a:bodyPr/>
        <a:lstStyle/>
        <a:p>
          <a:endParaRPr lang="fr-FR" sz="1700">
            <a:latin typeface="Arial Narrow" panose="020B0606020202030204" pitchFamily="34" charset="0"/>
            <a:cs typeface="Arial" panose="020B0604020202020204" pitchFamily="34" charset="0"/>
          </a:endParaRPr>
        </a:p>
      </dgm:t>
    </dgm:pt>
    <dgm:pt modelId="{93BA6C3A-16B2-439F-BFA4-54C95D348E77}" type="pres">
      <dgm:prSet presAssocID="{C7B0E428-F889-4DFD-A7FA-C5FA3E093602}" presName="Name0" presStyleCnt="0">
        <dgm:presLayoutVars>
          <dgm:dir/>
          <dgm:animLvl val="lvl"/>
          <dgm:resizeHandles val="exact"/>
        </dgm:presLayoutVars>
      </dgm:prSet>
      <dgm:spPr/>
    </dgm:pt>
    <dgm:pt modelId="{989291C4-D749-435C-A446-AD83E68FC701}" type="pres">
      <dgm:prSet presAssocID="{45CEEB7C-00D5-4647-9378-E3AFA3654C06}" presName="parTxOnly" presStyleLbl="node1" presStyleIdx="0" presStyleCnt="7">
        <dgm:presLayoutVars>
          <dgm:chMax val="0"/>
          <dgm:chPref val="0"/>
          <dgm:bulletEnabled val="1"/>
        </dgm:presLayoutVars>
      </dgm:prSet>
      <dgm:spPr/>
    </dgm:pt>
    <dgm:pt modelId="{27E51089-1402-4A4E-A4C6-2391B4334641}" type="pres">
      <dgm:prSet presAssocID="{13A9792B-5C05-455F-9AC7-3790ED1B9FD6}" presName="parTxOnlySpace" presStyleCnt="0"/>
      <dgm:spPr/>
    </dgm:pt>
    <dgm:pt modelId="{8C2BACC1-7DD8-43E6-AC3F-B98B1C9D2486}" type="pres">
      <dgm:prSet presAssocID="{F4F924DB-358E-40BB-BB16-F92CF86F54A6}" presName="parTxOnly" presStyleLbl="node1" presStyleIdx="1" presStyleCnt="7" custScaleX="89330">
        <dgm:presLayoutVars>
          <dgm:chMax val="0"/>
          <dgm:chPref val="0"/>
          <dgm:bulletEnabled val="1"/>
        </dgm:presLayoutVars>
      </dgm:prSet>
      <dgm:spPr/>
    </dgm:pt>
    <dgm:pt modelId="{DE9F224D-DDE6-4423-B06E-BBB6981367A2}" type="pres">
      <dgm:prSet presAssocID="{983E2C83-C684-43C3-A9AC-E8E59D4B9A74}" presName="parTxOnlySpace" presStyleCnt="0"/>
      <dgm:spPr/>
    </dgm:pt>
    <dgm:pt modelId="{22EB6592-E911-4882-835B-6BCB58356970}" type="pres">
      <dgm:prSet presAssocID="{17B15ACC-3888-4F6E-9575-5443D578C780}" presName="parTxOnly" presStyleLbl="node1" presStyleIdx="2" presStyleCnt="7" custScaleX="109190">
        <dgm:presLayoutVars>
          <dgm:chMax val="0"/>
          <dgm:chPref val="0"/>
          <dgm:bulletEnabled val="1"/>
        </dgm:presLayoutVars>
      </dgm:prSet>
      <dgm:spPr/>
    </dgm:pt>
    <dgm:pt modelId="{7C00A8D7-7F8A-43AC-8C7D-33F58653A84C}" type="pres">
      <dgm:prSet presAssocID="{AFFBDE56-5C8E-44DB-8771-6954E8A47F1A}" presName="parTxOnlySpace" presStyleCnt="0"/>
      <dgm:spPr/>
    </dgm:pt>
    <dgm:pt modelId="{5BF08D83-1251-430F-B891-BCF6AB73F8CC}" type="pres">
      <dgm:prSet presAssocID="{36F06B72-F391-40CF-BADC-45F447E2ACFE}" presName="parTxOnly" presStyleLbl="node1" presStyleIdx="3" presStyleCnt="7">
        <dgm:presLayoutVars>
          <dgm:chMax val="0"/>
          <dgm:chPref val="0"/>
          <dgm:bulletEnabled val="1"/>
        </dgm:presLayoutVars>
      </dgm:prSet>
      <dgm:spPr/>
    </dgm:pt>
    <dgm:pt modelId="{BB8E91AF-F096-49AB-8476-32CB5686778C}" type="pres">
      <dgm:prSet presAssocID="{0193476A-9080-457F-8276-CC6EDD17ADF9}" presName="parTxOnlySpace" presStyleCnt="0"/>
      <dgm:spPr/>
    </dgm:pt>
    <dgm:pt modelId="{A609D44F-6170-4731-A6B7-150D35247708}" type="pres">
      <dgm:prSet presAssocID="{0612A775-58E3-4B77-A9E9-9833E86045A0}" presName="parTxOnly" presStyleLbl="node1" presStyleIdx="4" presStyleCnt="7">
        <dgm:presLayoutVars>
          <dgm:chMax val="0"/>
          <dgm:chPref val="0"/>
          <dgm:bulletEnabled val="1"/>
        </dgm:presLayoutVars>
      </dgm:prSet>
      <dgm:spPr/>
    </dgm:pt>
    <dgm:pt modelId="{70DF3D76-404E-4206-9A71-3167956874A4}" type="pres">
      <dgm:prSet presAssocID="{DF674F14-DDB7-4FD0-A724-03FCB1FFE398}" presName="parTxOnlySpace" presStyleCnt="0"/>
      <dgm:spPr/>
    </dgm:pt>
    <dgm:pt modelId="{A858AC7F-F664-421B-A0A3-5E1948F1AB96}" type="pres">
      <dgm:prSet presAssocID="{C83D8558-F290-4143-8885-5626C615FC31}" presName="parTxOnly" presStyleLbl="node1" presStyleIdx="5" presStyleCnt="7">
        <dgm:presLayoutVars>
          <dgm:chMax val="0"/>
          <dgm:chPref val="0"/>
          <dgm:bulletEnabled val="1"/>
        </dgm:presLayoutVars>
      </dgm:prSet>
      <dgm:spPr/>
    </dgm:pt>
    <dgm:pt modelId="{35175D82-21F3-42E2-BACD-50ABE5C576C0}" type="pres">
      <dgm:prSet presAssocID="{DBF950C3-B6B1-4253-8605-01C797EE06C5}" presName="parTxOnlySpace" presStyleCnt="0"/>
      <dgm:spPr/>
    </dgm:pt>
    <dgm:pt modelId="{3ADF9498-B39F-404D-BCE1-7B2DBC1FBF8F}" type="pres">
      <dgm:prSet presAssocID="{588E9CC4-C465-43B2-9D7D-DE0FEFF649A9}" presName="parTxOnly" presStyleLbl="node1" presStyleIdx="6" presStyleCnt="7">
        <dgm:presLayoutVars>
          <dgm:chMax val="0"/>
          <dgm:chPref val="0"/>
          <dgm:bulletEnabled val="1"/>
        </dgm:presLayoutVars>
      </dgm:prSet>
      <dgm:spPr/>
    </dgm:pt>
  </dgm:ptLst>
  <dgm:cxnLst>
    <dgm:cxn modelId="{93199103-B79E-4C07-B6F7-D0C95C22B74A}" type="presOf" srcId="{F4F924DB-358E-40BB-BB16-F92CF86F54A6}" destId="{8C2BACC1-7DD8-43E6-AC3F-B98B1C9D2486}" srcOrd="0" destOrd="0" presId="urn:microsoft.com/office/officeart/2005/8/layout/chevron1"/>
    <dgm:cxn modelId="{885ECB14-9DA6-4C3C-A7C6-6DDA8E90374E}" srcId="{C7B0E428-F889-4DFD-A7FA-C5FA3E093602}" destId="{45CEEB7C-00D5-4647-9378-E3AFA3654C06}" srcOrd="0" destOrd="0" parTransId="{FD904D31-C5A0-4C8F-AB66-DF2894727603}" sibTransId="{13A9792B-5C05-455F-9AC7-3790ED1B9FD6}"/>
    <dgm:cxn modelId="{DD9E4525-B484-424A-A0EE-6C085B700679}" srcId="{C7B0E428-F889-4DFD-A7FA-C5FA3E093602}" destId="{36F06B72-F391-40CF-BADC-45F447E2ACFE}" srcOrd="3" destOrd="0" parTransId="{0E839B89-7EF9-4028-BCB5-14A2C2C56809}" sibTransId="{0193476A-9080-457F-8276-CC6EDD17ADF9}"/>
    <dgm:cxn modelId="{FFDE4763-E9F8-49CB-83C9-603207623C75}" type="presOf" srcId="{36F06B72-F391-40CF-BADC-45F447E2ACFE}" destId="{5BF08D83-1251-430F-B891-BCF6AB73F8CC}" srcOrd="0" destOrd="0" presId="urn:microsoft.com/office/officeart/2005/8/layout/chevron1"/>
    <dgm:cxn modelId="{887E0A46-63C3-4C0C-826C-A1919A068C84}" type="presOf" srcId="{588E9CC4-C465-43B2-9D7D-DE0FEFF649A9}" destId="{3ADF9498-B39F-404D-BCE1-7B2DBC1FBF8F}" srcOrd="0" destOrd="0" presId="urn:microsoft.com/office/officeart/2005/8/layout/chevron1"/>
    <dgm:cxn modelId="{09FA7E70-7980-422D-A91F-75A9FBD898EE}" type="presOf" srcId="{C7B0E428-F889-4DFD-A7FA-C5FA3E093602}" destId="{93BA6C3A-16B2-439F-BFA4-54C95D348E77}" srcOrd="0" destOrd="0" presId="urn:microsoft.com/office/officeart/2005/8/layout/chevron1"/>
    <dgm:cxn modelId="{8F47E050-9D24-4F6A-A4F6-A40CF794EDC9}" srcId="{C7B0E428-F889-4DFD-A7FA-C5FA3E093602}" destId="{F4F924DB-358E-40BB-BB16-F92CF86F54A6}" srcOrd="1" destOrd="0" parTransId="{ACA84598-9661-4E9A-9869-71921EA0AB26}" sibTransId="{983E2C83-C684-43C3-A9AC-E8E59D4B9A74}"/>
    <dgm:cxn modelId="{FB342F86-B186-4285-8C64-F0090CA1DD9D}" type="presOf" srcId="{17B15ACC-3888-4F6E-9575-5443D578C780}" destId="{22EB6592-E911-4882-835B-6BCB58356970}" srcOrd="0" destOrd="0" presId="urn:microsoft.com/office/officeart/2005/8/layout/chevron1"/>
    <dgm:cxn modelId="{CBF1798C-CB81-4633-A6B6-F9E3ABF14E80}" srcId="{C7B0E428-F889-4DFD-A7FA-C5FA3E093602}" destId="{C83D8558-F290-4143-8885-5626C615FC31}" srcOrd="5" destOrd="0" parTransId="{44FC4342-FF77-43DA-86C6-148D89FE537D}" sibTransId="{DBF950C3-B6B1-4253-8605-01C797EE06C5}"/>
    <dgm:cxn modelId="{19CB859A-DD26-4D8A-8295-C3AC205244ED}" srcId="{C7B0E428-F889-4DFD-A7FA-C5FA3E093602}" destId="{0612A775-58E3-4B77-A9E9-9833E86045A0}" srcOrd="4" destOrd="0" parTransId="{94671DE2-989D-4126-872B-4E73717B0DE9}" sibTransId="{DF674F14-DDB7-4FD0-A724-03FCB1FFE398}"/>
    <dgm:cxn modelId="{04A02AAA-D027-464F-996A-8C1D3A9FF7E0}" srcId="{C7B0E428-F889-4DFD-A7FA-C5FA3E093602}" destId="{588E9CC4-C465-43B2-9D7D-DE0FEFF649A9}" srcOrd="6" destOrd="0" parTransId="{B2F415A4-BCF9-471F-9D50-A2CC6DFBFE94}" sibTransId="{80A92DB7-9BA3-4F6F-86FB-6D9C8452DC52}"/>
    <dgm:cxn modelId="{66689BDA-713E-49C9-8882-43887BCFBB50}" type="presOf" srcId="{45CEEB7C-00D5-4647-9378-E3AFA3654C06}" destId="{989291C4-D749-435C-A446-AD83E68FC701}" srcOrd="0" destOrd="0" presId="urn:microsoft.com/office/officeart/2005/8/layout/chevron1"/>
    <dgm:cxn modelId="{A6E166E6-FC7A-429B-9625-B0357E7F12B6}" type="presOf" srcId="{C83D8558-F290-4143-8885-5626C615FC31}" destId="{A858AC7F-F664-421B-A0A3-5E1948F1AB96}" srcOrd="0" destOrd="0" presId="urn:microsoft.com/office/officeart/2005/8/layout/chevron1"/>
    <dgm:cxn modelId="{C8D649FA-4BC9-4222-8CA0-03695F9652BB}" srcId="{C7B0E428-F889-4DFD-A7FA-C5FA3E093602}" destId="{17B15ACC-3888-4F6E-9575-5443D578C780}" srcOrd="2" destOrd="0" parTransId="{E73528A4-4164-41E2-991C-01DB30D30813}" sibTransId="{AFFBDE56-5C8E-44DB-8771-6954E8A47F1A}"/>
    <dgm:cxn modelId="{26EA6CFE-643F-4894-8632-AA40825B5541}" type="presOf" srcId="{0612A775-58E3-4B77-A9E9-9833E86045A0}" destId="{A609D44F-6170-4731-A6B7-150D35247708}" srcOrd="0" destOrd="0" presId="urn:microsoft.com/office/officeart/2005/8/layout/chevron1"/>
    <dgm:cxn modelId="{0CED426D-74B7-48E4-BB1C-29C5324A591E}" type="presParOf" srcId="{93BA6C3A-16B2-439F-BFA4-54C95D348E77}" destId="{989291C4-D749-435C-A446-AD83E68FC701}" srcOrd="0" destOrd="0" presId="urn:microsoft.com/office/officeart/2005/8/layout/chevron1"/>
    <dgm:cxn modelId="{139383C7-135B-4E93-9F7F-6A68223A0041}" type="presParOf" srcId="{93BA6C3A-16B2-439F-BFA4-54C95D348E77}" destId="{27E51089-1402-4A4E-A4C6-2391B4334641}" srcOrd="1" destOrd="0" presId="urn:microsoft.com/office/officeart/2005/8/layout/chevron1"/>
    <dgm:cxn modelId="{254F6885-E34B-4763-A7CC-70EEDAFDE294}" type="presParOf" srcId="{93BA6C3A-16B2-439F-BFA4-54C95D348E77}" destId="{8C2BACC1-7DD8-43E6-AC3F-B98B1C9D2486}" srcOrd="2" destOrd="0" presId="urn:microsoft.com/office/officeart/2005/8/layout/chevron1"/>
    <dgm:cxn modelId="{1D1A3203-066F-4BF7-9F28-C6D9FEEF0701}" type="presParOf" srcId="{93BA6C3A-16B2-439F-BFA4-54C95D348E77}" destId="{DE9F224D-DDE6-4423-B06E-BBB6981367A2}" srcOrd="3" destOrd="0" presId="urn:microsoft.com/office/officeart/2005/8/layout/chevron1"/>
    <dgm:cxn modelId="{B5F972DE-ECEF-47A8-8F47-F4F670254FD0}" type="presParOf" srcId="{93BA6C3A-16B2-439F-BFA4-54C95D348E77}" destId="{22EB6592-E911-4882-835B-6BCB58356970}" srcOrd="4" destOrd="0" presId="urn:microsoft.com/office/officeart/2005/8/layout/chevron1"/>
    <dgm:cxn modelId="{5172D1CB-685C-4272-8839-F356EC17863B}" type="presParOf" srcId="{93BA6C3A-16B2-439F-BFA4-54C95D348E77}" destId="{7C00A8D7-7F8A-43AC-8C7D-33F58653A84C}" srcOrd="5" destOrd="0" presId="urn:microsoft.com/office/officeart/2005/8/layout/chevron1"/>
    <dgm:cxn modelId="{837888AA-D9BA-4282-9C9E-B372A961CFDF}" type="presParOf" srcId="{93BA6C3A-16B2-439F-BFA4-54C95D348E77}" destId="{5BF08D83-1251-430F-B891-BCF6AB73F8CC}" srcOrd="6" destOrd="0" presId="urn:microsoft.com/office/officeart/2005/8/layout/chevron1"/>
    <dgm:cxn modelId="{F64BFF60-CDB5-431C-8444-217727C4AA33}" type="presParOf" srcId="{93BA6C3A-16B2-439F-BFA4-54C95D348E77}" destId="{BB8E91AF-F096-49AB-8476-32CB5686778C}" srcOrd="7" destOrd="0" presId="urn:microsoft.com/office/officeart/2005/8/layout/chevron1"/>
    <dgm:cxn modelId="{63A5A860-6966-4CA4-90F0-810D9CE96530}" type="presParOf" srcId="{93BA6C3A-16B2-439F-BFA4-54C95D348E77}" destId="{A609D44F-6170-4731-A6B7-150D35247708}" srcOrd="8" destOrd="0" presId="urn:microsoft.com/office/officeart/2005/8/layout/chevron1"/>
    <dgm:cxn modelId="{0047C915-13C0-4207-A230-CB77ED5DB265}" type="presParOf" srcId="{93BA6C3A-16B2-439F-BFA4-54C95D348E77}" destId="{70DF3D76-404E-4206-9A71-3167956874A4}" srcOrd="9" destOrd="0" presId="urn:microsoft.com/office/officeart/2005/8/layout/chevron1"/>
    <dgm:cxn modelId="{EFB6833C-4010-4089-AAAF-DA8DEB4926BF}" type="presParOf" srcId="{93BA6C3A-16B2-439F-BFA4-54C95D348E77}" destId="{A858AC7F-F664-421B-A0A3-5E1948F1AB96}" srcOrd="10" destOrd="0" presId="urn:microsoft.com/office/officeart/2005/8/layout/chevron1"/>
    <dgm:cxn modelId="{C999CD33-527D-4D53-817E-B6741B726ADE}" type="presParOf" srcId="{93BA6C3A-16B2-439F-BFA4-54C95D348E77}" destId="{35175D82-21F3-42E2-BACD-50ABE5C576C0}" srcOrd="11" destOrd="0" presId="urn:microsoft.com/office/officeart/2005/8/layout/chevron1"/>
    <dgm:cxn modelId="{3940D509-276E-40D5-9014-3284A67685DC}" type="presParOf" srcId="{93BA6C3A-16B2-439F-BFA4-54C95D348E77}" destId="{3ADF9498-B39F-404D-BCE1-7B2DBC1FBF8F}" srcOrd="1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291C4-D749-435C-A446-AD83E68FC701}">
      <dsp:nvSpPr>
        <dsp:cNvPr id="0" name=""/>
        <dsp:cNvSpPr/>
      </dsp:nvSpPr>
      <dsp:spPr>
        <a:xfrm>
          <a:off x="4365" y="291014"/>
          <a:ext cx="1812974" cy="725189"/>
        </a:xfrm>
        <a:prstGeom prst="chevron">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fr-FR" sz="1700" b="1" kern="1200" dirty="0">
              <a:latin typeface="Arial Narrow" panose="020B0606020202030204" pitchFamily="34" charset="0"/>
              <a:cs typeface="Arial" panose="020B0604020202020204" pitchFamily="34" charset="0"/>
            </a:rPr>
            <a:t>Expression des besoins</a:t>
          </a:r>
        </a:p>
      </dsp:txBody>
      <dsp:txXfrm>
        <a:off x="366960" y="291014"/>
        <a:ext cx="1087785" cy="725189"/>
      </dsp:txXfrm>
    </dsp:sp>
    <dsp:sp modelId="{8C2BACC1-7DD8-43E6-AC3F-B98B1C9D2486}">
      <dsp:nvSpPr>
        <dsp:cNvPr id="0" name=""/>
        <dsp:cNvSpPr/>
      </dsp:nvSpPr>
      <dsp:spPr>
        <a:xfrm>
          <a:off x="1636042" y="291014"/>
          <a:ext cx="1619529" cy="725189"/>
        </a:xfrm>
        <a:prstGeom prst="chevron">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fr-FR" sz="1700" b="1" kern="1200">
              <a:latin typeface="Arial Narrow" panose="020B0606020202030204" pitchFamily="34" charset="0"/>
              <a:cs typeface="Arial" panose="020B0604020202020204" pitchFamily="34" charset="0"/>
            </a:rPr>
            <a:t>Appel d'offres</a:t>
          </a:r>
        </a:p>
      </dsp:txBody>
      <dsp:txXfrm>
        <a:off x="1998637" y="291014"/>
        <a:ext cx="894340" cy="725189"/>
      </dsp:txXfrm>
    </dsp:sp>
    <dsp:sp modelId="{22EB6592-E911-4882-835B-6BCB58356970}">
      <dsp:nvSpPr>
        <dsp:cNvPr id="0" name=""/>
        <dsp:cNvSpPr/>
      </dsp:nvSpPr>
      <dsp:spPr>
        <a:xfrm>
          <a:off x="3074274" y="291014"/>
          <a:ext cx="1979586" cy="725189"/>
        </a:xfrm>
        <a:prstGeom prst="chevron">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fr-FR" sz="1700" b="1" kern="1200">
              <a:latin typeface="Arial Narrow" panose="020B0606020202030204" pitchFamily="34" charset="0"/>
              <a:cs typeface="Arial" panose="020B0604020202020204" pitchFamily="34" charset="0"/>
            </a:rPr>
            <a:t>Négociation</a:t>
          </a:r>
        </a:p>
      </dsp:txBody>
      <dsp:txXfrm>
        <a:off x="3436869" y="291014"/>
        <a:ext cx="1254397" cy="725189"/>
      </dsp:txXfrm>
    </dsp:sp>
    <dsp:sp modelId="{5BF08D83-1251-430F-B891-BCF6AB73F8CC}">
      <dsp:nvSpPr>
        <dsp:cNvPr id="0" name=""/>
        <dsp:cNvSpPr/>
      </dsp:nvSpPr>
      <dsp:spPr>
        <a:xfrm>
          <a:off x="4872563" y="291014"/>
          <a:ext cx="1812974" cy="725189"/>
        </a:xfrm>
        <a:prstGeom prst="chevron">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fr-FR" sz="1700" b="1" kern="1200">
              <a:latin typeface="Arial Narrow" panose="020B0606020202030204" pitchFamily="34" charset="0"/>
              <a:cs typeface="Arial" panose="020B0604020202020204" pitchFamily="34" charset="0"/>
            </a:rPr>
            <a:t>Choix fournisseur</a:t>
          </a:r>
        </a:p>
      </dsp:txBody>
      <dsp:txXfrm>
        <a:off x="5235158" y="291014"/>
        <a:ext cx="1087785" cy="725189"/>
      </dsp:txXfrm>
    </dsp:sp>
    <dsp:sp modelId="{A609D44F-6170-4731-A6B7-150D35247708}">
      <dsp:nvSpPr>
        <dsp:cNvPr id="0" name=""/>
        <dsp:cNvSpPr/>
      </dsp:nvSpPr>
      <dsp:spPr>
        <a:xfrm>
          <a:off x="6504240" y="291014"/>
          <a:ext cx="1812974" cy="725189"/>
        </a:xfrm>
        <a:prstGeom prst="chevron">
          <a:avLst/>
        </a:prstGeom>
        <a:solidFill>
          <a:srgbClr val="FFFF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fr-FR" sz="1700" b="1" kern="1200">
              <a:latin typeface="Arial Narrow" panose="020B0606020202030204" pitchFamily="34" charset="0"/>
              <a:cs typeface="Arial" panose="020B0604020202020204" pitchFamily="34" charset="0"/>
            </a:rPr>
            <a:t>Passation commande</a:t>
          </a:r>
        </a:p>
      </dsp:txBody>
      <dsp:txXfrm>
        <a:off x="6866835" y="291014"/>
        <a:ext cx="1087785" cy="725189"/>
      </dsp:txXfrm>
    </dsp:sp>
    <dsp:sp modelId="{A858AC7F-F664-421B-A0A3-5E1948F1AB96}">
      <dsp:nvSpPr>
        <dsp:cNvPr id="0" name=""/>
        <dsp:cNvSpPr/>
      </dsp:nvSpPr>
      <dsp:spPr>
        <a:xfrm>
          <a:off x="8135917" y="291014"/>
          <a:ext cx="1812974" cy="725189"/>
        </a:xfrm>
        <a:prstGeom prst="chevron">
          <a:avLst/>
        </a:prstGeom>
        <a:solidFill>
          <a:srgbClr val="FFFF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fr-FR" sz="1700" b="1" kern="1200" dirty="0">
              <a:latin typeface="Arial Narrow" panose="020B0606020202030204" pitchFamily="34" charset="0"/>
              <a:cs typeface="Arial" panose="020B0604020202020204" pitchFamily="34" charset="0"/>
            </a:rPr>
            <a:t>Suivi de la commande</a:t>
          </a:r>
        </a:p>
      </dsp:txBody>
      <dsp:txXfrm>
        <a:off x="8498512" y="291014"/>
        <a:ext cx="1087785" cy="725189"/>
      </dsp:txXfrm>
    </dsp:sp>
    <dsp:sp modelId="{3ADF9498-B39F-404D-BCE1-7B2DBC1FBF8F}">
      <dsp:nvSpPr>
        <dsp:cNvPr id="0" name=""/>
        <dsp:cNvSpPr/>
      </dsp:nvSpPr>
      <dsp:spPr>
        <a:xfrm>
          <a:off x="9767594" y="291014"/>
          <a:ext cx="1812974" cy="725189"/>
        </a:xfrm>
        <a:prstGeom prst="chevron">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fr-FR" sz="1700" b="1" kern="1200">
              <a:latin typeface="Arial Narrow" panose="020B0606020202030204" pitchFamily="34" charset="0"/>
              <a:cs typeface="Arial" panose="020B0604020202020204" pitchFamily="34" charset="0"/>
            </a:rPr>
            <a:t>Livraison, Règlement</a:t>
          </a:r>
        </a:p>
      </dsp:txBody>
      <dsp:txXfrm>
        <a:off x="10130189" y="291014"/>
        <a:ext cx="1087785" cy="72518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08/02/2023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08/02/2023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08/02/2023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08/02/2023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08/02/2023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08/02/2023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825658" cy="944033"/>
          </a:xfrm>
        </p:spPr>
        <p:txBody>
          <a:bodyPr>
            <a:normAutofit fontScale="90000"/>
          </a:bodyPr>
          <a:lstStyle/>
          <a:p>
            <a:r>
              <a:rPr lang="fr-FR" sz="3200" b="1" dirty="0">
                <a:latin typeface="Arial" panose="020B0604020202020204" pitchFamily="34" charset="0"/>
                <a:cs typeface="Arial" panose="020B0604020202020204" pitchFamily="34" charset="0"/>
              </a:rPr>
              <a:t>Chap. 11- Gérer les commandes</a:t>
            </a:r>
            <a:br>
              <a:rPr lang="fr-FR" sz="3200" b="1" dirty="0">
                <a:latin typeface="Arial" panose="020B0604020202020204" pitchFamily="34" charset="0"/>
                <a:cs typeface="Arial" panose="020B0604020202020204" pitchFamily="34" charset="0"/>
              </a:rPr>
            </a:br>
            <a:r>
              <a:rPr lang="fr-FR" sz="2700" b="1" dirty="0">
                <a:latin typeface="Arial" panose="020B0604020202020204" pitchFamily="34" charset="0"/>
                <a:cs typeface="Arial" panose="020B0604020202020204" pitchFamily="34" charset="0"/>
              </a:rPr>
              <a:t>1. Mettre en place une procédure des achats</a:t>
            </a:r>
            <a:endParaRPr lang="fr-FR" sz="5400" dirty="0">
              <a:latin typeface="Arial" panose="020B0604020202020204" pitchFamily="34" charset="0"/>
              <a:cs typeface="Arial" panose="020B0604020202020204" pitchFamily="34" charset="0"/>
            </a:endParaRPr>
          </a:p>
        </p:txBody>
      </p:sp>
      <p:sp>
        <p:nvSpPr>
          <p:cNvPr id="4" name="Rectangle 2">
            <a:extLst>
              <a:ext uri="{FF2B5EF4-FFF2-40B4-BE49-F238E27FC236}">
                <a16:creationId xmlns:a16="http://schemas.microsoft.com/office/drawing/2014/main" id="{8618C8DE-F3C5-46E2-A587-A7CAF84F2D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Rectangle 2">
            <a:extLst>
              <a:ext uri="{FF2B5EF4-FFF2-40B4-BE49-F238E27FC236}">
                <a16:creationId xmlns:a16="http://schemas.microsoft.com/office/drawing/2014/main" id="{519568A1-9ACA-4C6A-A5EA-DB29DF6154CB}"/>
              </a:ext>
            </a:extLst>
          </p:cNvPr>
          <p:cNvSpPr>
            <a:spLocks noChangeArrowheads="1"/>
          </p:cNvSpPr>
          <p:nvPr/>
        </p:nvSpPr>
        <p:spPr bwMode="auto">
          <a:xfrm>
            <a:off x="626832" y="1531282"/>
            <a:ext cx="10388898"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La gestion des achats et des stocks occupe une place importante dans la vie de l’entreprise car une rupture de stocks peut arrêter l’entreprise et avoir des conséquences graves.</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 </a:t>
            </a:r>
            <a:endParaRPr kumimoji="0" lang="fr-FR" altLang="fr-FR" sz="2200" b="0" i="0" u="none" strike="noStrike" cap="none" normalizeH="0" baseline="0" dirty="0">
              <a:ln>
                <a:noFill/>
              </a:ln>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L’entreprise doit mettre en place une procédure rigoureuse de gestion des achats qui va de la prise en comptes des besoins jusqu’au règlement final, en passant par la sélection du fournisseur, la passation de la commande et son suivi, la livraison et enfin le règlement. </a:t>
            </a:r>
            <a:endParaRPr kumimoji="0" lang="fr-FR" altLang="fr-FR" sz="2200" b="0" i="0" u="none" strike="noStrike" cap="none" normalizeH="0" baseline="0" dirty="0">
              <a:ln>
                <a:noFill/>
              </a:ln>
              <a:effectLst/>
              <a:latin typeface="Arial" panose="020B0604020202020204" pitchFamily="34" charset="0"/>
              <a:cs typeface="Arial" panose="020B0604020202020204" pitchFamily="34" charset="0"/>
            </a:endParaRPr>
          </a:p>
        </p:txBody>
      </p:sp>
      <p:graphicFrame>
        <p:nvGraphicFramePr>
          <p:cNvPr id="7" name="Diagramme 6">
            <a:extLst>
              <a:ext uri="{FF2B5EF4-FFF2-40B4-BE49-F238E27FC236}">
                <a16:creationId xmlns:a16="http://schemas.microsoft.com/office/drawing/2014/main" id="{F2303183-DB09-4CE4-86CB-1862274B2455}"/>
              </a:ext>
            </a:extLst>
          </p:cNvPr>
          <p:cNvGraphicFramePr/>
          <p:nvPr>
            <p:extLst>
              <p:ext uri="{D42A27DB-BD31-4B8C-83A1-F6EECF244321}">
                <p14:modId xmlns:p14="http://schemas.microsoft.com/office/powerpoint/2010/main" val="1349233169"/>
              </p:ext>
            </p:extLst>
          </p:nvPr>
        </p:nvGraphicFramePr>
        <p:xfrm>
          <a:off x="267922" y="4445345"/>
          <a:ext cx="11584934" cy="13072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28093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8825658" cy="944033"/>
          </a:xfrm>
        </p:spPr>
        <p:txBody>
          <a:bodyPr>
            <a:normAutofit fontScale="90000"/>
          </a:bodyPr>
          <a:lstStyle/>
          <a:p>
            <a:r>
              <a:rPr lang="fr-FR" sz="3200" b="1" dirty="0">
                <a:latin typeface="Arial" panose="020B0604020202020204" pitchFamily="34" charset="0"/>
                <a:cs typeface="Arial" panose="020B0604020202020204" pitchFamily="34" charset="0"/>
              </a:rPr>
              <a:t>Chap. 11 - Gérer les commandes</a:t>
            </a:r>
            <a:br>
              <a:rPr lang="fr-FR" sz="3200" b="1" dirty="0">
                <a:latin typeface="Arial" panose="020B0604020202020204" pitchFamily="34" charset="0"/>
                <a:cs typeface="Arial" panose="020B0604020202020204" pitchFamily="34" charset="0"/>
              </a:rPr>
            </a:br>
            <a:r>
              <a:rPr lang="fr-FR" sz="2700" b="1" dirty="0">
                <a:latin typeface="Arial" panose="020B0604020202020204" pitchFamily="34" charset="0"/>
                <a:cs typeface="Arial" panose="020B0604020202020204" pitchFamily="34" charset="0"/>
              </a:rPr>
              <a:t>1. Mettre en place une procédure des achats</a:t>
            </a:r>
            <a:endParaRPr lang="fr-FR" sz="5400" dirty="0">
              <a:latin typeface="Arial" panose="020B0604020202020204" pitchFamily="34" charset="0"/>
              <a:cs typeface="Arial" panose="020B0604020202020204" pitchFamily="34" charset="0"/>
            </a:endParaRPr>
          </a:p>
        </p:txBody>
      </p:sp>
      <p:sp>
        <p:nvSpPr>
          <p:cNvPr id="4" name="Rectangle 2">
            <a:extLst>
              <a:ext uri="{FF2B5EF4-FFF2-40B4-BE49-F238E27FC236}">
                <a16:creationId xmlns:a16="http://schemas.microsoft.com/office/drawing/2014/main" id="{8618C8DE-F3C5-46E2-A587-A7CAF84F2D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Rectangle 3">
            <a:extLst>
              <a:ext uri="{FF2B5EF4-FFF2-40B4-BE49-F238E27FC236}">
                <a16:creationId xmlns:a16="http://schemas.microsoft.com/office/drawing/2014/main" id="{008F1BCA-44CD-40DC-B395-C19457F6C552}"/>
              </a:ext>
            </a:extLst>
          </p:cNvPr>
          <p:cNvSpPr>
            <a:spLocks noChangeArrowheads="1"/>
          </p:cNvSpPr>
          <p:nvPr/>
        </p:nvSpPr>
        <p:spPr bwMode="auto">
          <a:xfrm>
            <a:off x="1065935" y="2090172"/>
            <a:ext cx="938616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bmk="_Hlk20828497">
                <a:ln>
                  <a:noFill/>
                </a:ln>
                <a:effectLst/>
                <a:latin typeface="Arial" panose="020B0604020202020204" pitchFamily="34" charset="0"/>
                <a:ea typeface="Calibri" panose="020F0502020204030204" pitchFamily="34" charset="0"/>
                <a:cs typeface="Arial" panose="020B0604020202020204" pitchFamily="34" charset="0"/>
              </a:rPr>
              <a:t>L’élément déclencheur de l’achat est la signature d’un bon de commande qui constitut le </a:t>
            </a:r>
            <a:r>
              <a:rPr kumimoji="0" lang="fr-FR" altLang="fr-FR" sz="2800" b="1" i="0" u="none" strike="noStrike" cap="none" normalizeH="0" baseline="0" dirty="0" bmk="_Hlk20828497">
                <a:ln>
                  <a:noFill/>
                </a:ln>
                <a:effectLst/>
                <a:latin typeface="Arial" panose="020B0604020202020204" pitchFamily="34" charset="0"/>
                <a:ea typeface="Calibri" panose="020F0502020204030204" pitchFamily="34" charset="0"/>
                <a:cs typeface="Arial" panose="020B0604020202020204" pitchFamily="34" charset="0"/>
              </a:rPr>
              <a:t>contrat d’achat </a:t>
            </a:r>
            <a:r>
              <a:rPr kumimoji="0" lang="fr-FR" altLang="fr-FR" sz="2800" b="0" i="0" u="none" strike="noStrike" cap="none" normalizeH="0" baseline="0" dirty="0" bmk="_Hlk20828497">
                <a:ln>
                  <a:noFill/>
                </a:ln>
                <a:effectLst/>
                <a:latin typeface="Arial" panose="020B0604020202020204" pitchFamily="34" charset="0"/>
                <a:ea typeface="Calibri" panose="020F0502020204030204" pitchFamily="34" charset="0"/>
                <a:cs typeface="Arial" panose="020B0604020202020204" pitchFamily="34" charset="0"/>
              </a:rPr>
              <a:t>ou par la signature d’un </a:t>
            </a:r>
            <a:r>
              <a:rPr kumimoji="0" lang="fr-FR" altLang="fr-FR" sz="2800" b="1" i="0" u="none" strike="noStrike" cap="none" normalizeH="0" baseline="0" dirty="0" bmk="_Hlk20828497">
                <a:ln>
                  <a:noFill/>
                </a:ln>
                <a:effectLst/>
                <a:latin typeface="Arial" panose="020B0604020202020204" pitchFamily="34" charset="0"/>
                <a:ea typeface="Calibri" panose="020F0502020204030204" pitchFamily="34" charset="0"/>
                <a:cs typeface="Arial" panose="020B0604020202020204" pitchFamily="34" charset="0"/>
              </a:rPr>
              <a:t>devis</a:t>
            </a:r>
            <a:r>
              <a:rPr kumimoji="0" lang="fr-FR" altLang="fr-FR" sz="2800" b="0" i="0" u="none" strike="noStrike" cap="none" normalizeH="0" baseline="0" dirty="0" bmk="_Hlk20828497">
                <a:ln>
                  <a:noFill/>
                </a:ln>
                <a:effectLst/>
                <a:latin typeface="Arial" panose="020B0604020202020204" pitchFamily="34" charset="0"/>
                <a:ea typeface="Calibri" panose="020F0502020204030204" pitchFamily="34" charset="0"/>
                <a:cs typeface="Arial" panose="020B0604020202020204" pitchFamily="34" charset="0"/>
              </a:rPr>
              <a:t> avec la formule « </a:t>
            </a:r>
            <a:r>
              <a:rPr kumimoji="0" lang="fr-FR" altLang="fr-FR" sz="2800" b="1" i="0" u="none" strike="noStrike" cap="none" normalizeH="0" baseline="0" dirty="0" bmk="_Hlk20828497">
                <a:ln>
                  <a:noFill/>
                </a:ln>
                <a:effectLst/>
                <a:latin typeface="Arial" panose="020B0604020202020204" pitchFamily="34" charset="0"/>
                <a:ea typeface="Calibri" panose="020F0502020204030204" pitchFamily="34" charset="0"/>
                <a:cs typeface="Arial" panose="020B0604020202020204" pitchFamily="34" charset="0"/>
              </a:rPr>
              <a:t>bon pour acceptation </a:t>
            </a:r>
            <a:r>
              <a:rPr kumimoji="0" lang="fr-FR" altLang="fr-FR" sz="2800" b="0" i="0" u="none" strike="noStrike" cap="none" normalizeH="0" baseline="0" dirty="0" bmk="_Hlk20828497">
                <a:ln>
                  <a:noFill/>
                </a:ln>
                <a:effectLst/>
                <a:latin typeface="Arial" panose="020B0604020202020204" pitchFamily="34" charset="0"/>
                <a:ea typeface="Calibri" panose="020F0502020204030204" pitchFamily="34" charset="0"/>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2800" dirty="0" bmk="_Hlk20828497">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800" b="0" i="0" u="none" strike="noStrike" cap="none" normalizeH="0" baseline="0" dirty="0" bmk="_Hlk20828497">
                <a:ln>
                  <a:noFill/>
                </a:ln>
                <a:effectLst/>
                <a:latin typeface="Arial" panose="020B0604020202020204" pitchFamily="34" charset="0"/>
                <a:ea typeface="Calibri" panose="020F0502020204030204" pitchFamily="34" charset="0"/>
                <a:cs typeface="Arial" panose="020B0604020202020204" pitchFamily="34" charset="0"/>
              </a:rPr>
              <a:t>Cette validation clôt la phase de négociation.</a:t>
            </a:r>
            <a:endParaRPr kumimoji="0" lang="fr-FR" altLang="fr-FR" sz="2800" b="0" i="0" u="none" strike="noStrike" cap="none" normalizeH="0" baseline="0" dirty="0">
              <a:ln>
                <a:noFill/>
              </a:ln>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29630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220</TotalTime>
  <Words>168</Words>
  <Application>Microsoft Office PowerPoint</Application>
  <PresentationFormat>Grand écran</PresentationFormat>
  <Paragraphs>15</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Arial Narrow</vt:lpstr>
      <vt:lpstr>Century Gothic</vt:lpstr>
      <vt:lpstr>Wingdings 3</vt:lpstr>
      <vt:lpstr>Ion</vt:lpstr>
      <vt:lpstr>Chap. 11- Gérer les commandes 1. Mettre en place une procédure des achats</vt:lpstr>
      <vt:lpstr>Chap. 11 - Gérer les commandes 1. Mettre en place une procédure des achats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36</cp:revision>
  <dcterms:created xsi:type="dcterms:W3CDTF">2014-01-14T07:42:30Z</dcterms:created>
  <dcterms:modified xsi:type="dcterms:W3CDTF">2023-02-07T23:24:28Z</dcterms:modified>
</cp:coreProperties>
</file>