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6" r:id="rId1"/>
  </p:sldMasterIdLst>
  <p:sldIdLst>
    <p:sldId id="257"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0E428-F889-4DFD-A7FA-C5FA3E093602}" type="doc">
      <dgm:prSet loTypeId="urn:microsoft.com/office/officeart/2005/8/layout/chevron1" loCatId="process" qsTypeId="urn:microsoft.com/office/officeart/2005/8/quickstyle/simple3" qsCatId="simple" csTypeId="urn:microsoft.com/office/officeart/2005/8/colors/accent1_2" csCatId="accent1" phldr="1"/>
      <dgm:spPr/>
    </dgm:pt>
    <dgm:pt modelId="{45CEEB7C-00D5-4647-9378-E3AFA3654C06}">
      <dgm:prSet phldrT="[Texte]" custT="1"/>
      <dgm:spPr/>
      <dgm:t>
        <a:bodyPr/>
        <a:lstStyle/>
        <a:p>
          <a:r>
            <a:rPr lang="fr-FR" sz="1700" b="1" dirty="0">
              <a:latin typeface="Arial Narrow" panose="020B0606020202030204" pitchFamily="34" charset="0"/>
              <a:cs typeface="Arial" panose="020B0604020202020204" pitchFamily="34" charset="0"/>
            </a:rPr>
            <a:t>Expression des besoins</a:t>
          </a:r>
        </a:p>
      </dgm:t>
    </dgm:pt>
    <dgm:pt modelId="{FD904D31-C5A0-4C8F-AB66-DF2894727603}" type="parTrans" cxnId="{885ECB14-9DA6-4C3C-A7C6-6DDA8E90374E}">
      <dgm:prSet/>
      <dgm:spPr/>
      <dgm:t>
        <a:bodyPr/>
        <a:lstStyle/>
        <a:p>
          <a:endParaRPr lang="fr-FR" sz="1700" b="1">
            <a:latin typeface="Arial Narrow" panose="020B0606020202030204" pitchFamily="34" charset="0"/>
            <a:cs typeface="Arial" panose="020B0604020202020204" pitchFamily="34" charset="0"/>
          </a:endParaRPr>
        </a:p>
      </dgm:t>
    </dgm:pt>
    <dgm:pt modelId="{13A9792B-5C05-455F-9AC7-3790ED1B9FD6}" type="sibTrans" cxnId="{885ECB14-9DA6-4C3C-A7C6-6DDA8E90374E}">
      <dgm:prSet/>
      <dgm:spPr/>
      <dgm:t>
        <a:bodyPr/>
        <a:lstStyle/>
        <a:p>
          <a:endParaRPr lang="fr-FR" sz="1700" b="1">
            <a:latin typeface="Arial Narrow" panose="020B0606020202030204" pitchFamily="34" charset="0"/>
            <a:cs typeface="Arial" panose="020B0604020202020204" pitchFamily="34" charset="0"/>
          </a:endParaRPr>
        </a:p>
      </dgm:t>
    </dgm:pt>
    <dgm:pt modelId="{F4F924DB-358E-40BB-BB16-F92CF86F54A6}">
      <dgm:prSet phldrT="[Texte]" custT="1"/>
      <dgm:spPr/>
      <dgm:t>
        <a:bodyPr/>
        <a:lstStyle/>
        <a:p>
          <a:r>
            <a:rPr lang="fr-FR" sz="1700" b="1">
              <a:latin typeface="Arial Narrow" panose="020B0606020202030204" pitchFamily="34" charset="0"/>
              <a:cs typeface="Arial" panose="020B0604020202020204" pitchFamily="34" charset="0"/>
            </a:rPr>
            <a:t>Appel d'offres</a:t>
          </a:r>
        </a:p>
      </dgm:t>
    </dgm:pt>
    <dgm:pt modelId="{ACA84598-9661-4E9A-9869-71921EA0AB26}" type="parTrans" cxnId="{8F47E050-9D24-4F6A-A4F6-A40CF794EDC9}">
      <dgm:prSet/>
      <dgm:spPr/>
      <dgm:t>
        <a:bodyPr/>
        <a:lstStyle/>
        <a:p>
          <a:endParaRPr lang="fr-FR" sz="1700" b="1">
            <a:latin typeface="Arial Narrow" panose="020B0606020202030204" pitchFamily="34" charset="0"/>
            <a:cs typeface="Arial" panose="020B0604020202020204" pitchFamily="34" charset="0"/>
          </a:endParaRPr>
        </a:p>
      </dgm:t>
    </dgm:pt>
    <dgm:pt modelId="{983E2C83-C684-43C3-A9AC-E8E59D4B9A74}" type="sibTrans" cxnId="{8F47E050-9D24-4F6A-A4F6-A40CF794EDC9}">
      <dgm:prSet/>
      <dgm:spPr/>
      <dgm:t>
        <a:bodyPr/>
        <a:lstStyle/>
        <a:p>
          <a:endParaRPr lang="fr-FR" sz="1700" b="1">
            <a:latin typeface="Arial Narrow" panose="020B0606020202030204" pitchFamily="34" charset="0"/>
            <a:cs typeface="Arial" panose="020B0604020202020204" pitchFamily="34" charset="0"/>
          </a:endParaRPr>
        </a:p>
      </dgm:t>
    </dgm:pt>
    <dgm:pt modelId="{36F06B72-F391-40CF-BADC-45F447E2ACFE}">
      <dgm:prSet phldrT="[Texte]" custT="1"/>
      <dgm:spPr/>
      <dgm:t>
        <a:bodyPr/>
        <a:lstStyle/>
        <a:p>
          <a:r>
            <a:rPr lang="fr-FR" sz="1700" b="1">
              <a:latin typeface="Arial Narrow" panose="020B0606020202030204" pitchFamily="34" charset="0"/>
              <a:cs typeface="Arial" panose="020B0604020202020204" pitchFamily="34" charset="0"/>
            </a:rPr>
            <a:t>Choix fournisseur</a:t>
          </a:r>
        </a:p>
      </dgm:t>
    </dgm:pt>
    <dgm:pt modelId="{0E839B89-7EF9-4028-BCB5-14A2C2C56809}" type="parTrans" cxnId="{DD9E4525-B484-424A-A0EE-6C085B700679}">
      <dgm:prSet/>
      <dgm:spPr/>
      <dgm:t>
        <a:bodyPr/>
        <a:lstStyle/>
        <a:p>
          <a:endParaRPr lang="fr-FR" sz="1700" b="1">
            <a:latin typeface="Arial Narrow" panose="020B0606020202030204" pitchFamily="34" charset="0"/>
            <a:cs typeface="Arial" panose="020B0604020202020204" pitchFamily="34" charset="0"/>
          </a:endParaRPr>
        </a:p>
      </dgm:t>
    </dgm:pt>
    <dgm:pt modelId="{0193476A-9080-457F-8276-CC6EDD17ADF9}" type="sibTrans" cxnId="{DD9E4525-B484-424A-A0EE-6C085B700679}">
      <dgm:prSet/>
      <dgm:spPr/>
      <dgm:t>
        <a:bodyPr/>
        <a:lstStyle/>
        <a:p>
          <a:endParaRPr lang="fr-FR" sz="1700" b="1">
            <a:latin typeface="Arial Narrow" panose="020B0606020202030204" pitchFamily="34" charset="0"/>
            <a:cs typeface="Arial" panose="020B0604020202020204" pitchFamily="34" charset="0"/>
          </a:endParaRPr>
        </a:p>
      </dgm:t>
    </dgm:pt>
    <dgm:pt modelId="{0612A775-58E3-4B77-A9E9-9833E86045A0}">
      <dgm:prSet phldrT="[Texte]" custT="1"/>
      <dgm:spPr>
        <a:solidFill>
          <a:srgbClr val="FFFF00"/>
        </a:solidFill>
      </dgm:spPr>
      <dgm:t>
        <a:bodyPr/>
        <a:lstStyle/>
        <a:p>
          <a:r>
            <a:rPr lang="fr-FR" sz="1700" b="1">
              <a:latin typeface="Arial Narrow" panose="020B0606020202030204" pitchFamily="34" charset="0"/>
              <a:cs typeface="Arial" panose="020B0604020202020204" pitchFamily="34" charset="0"/>
            </a:rPr>
            <a:t>Passation commande</a:t>
          </a:r>
        </a:p>
      </dgm:t>
    </dgm:pt>
    <dgm:pt modelId="{94671DE2-989D-4126-872B-4E73717B0DE9}" type="parTrans" cxnId="{19CB859A-DD26-4D8A-8295-C3AC205244ED}">
      <dgm:prSet/>
      <dgm:spPr/>
      <dgm:t>
        <a:bodyPr/>
        <a:lstStyle/>
        <a:p>
          <a:endParaRPr lang="fr-FR" sz="1700" b="1">
            <a:latin typeface="Arial Narrow" panose="020B0606020202030204" pitchFamily="34" charset="0"/>
            <a:cs typeface="Arial" panose="020B0604020202020204" pitchFamily="34" charset="0"/>
          </a:endParaRPr>
        </a:p>
      </dgm:t>
    </dgm:pt>
    <dgm:pt modelId="{DF674F14-DDB7-4FD0-A724-03FCB1FFE398}" type="sibTrans" cxnId="{19CB859A-DD26-4D8A-8295-C3AC205244ED}">
      <dgm:prSet/>
      <dgm:spPr/>
      <dgm:t>
        <a:bodyPr/>
        <a:lstStyle/>
        <a:p>
          <a:endParaRPr lang="fr-FR" sz="1700" b="1">
            <a:latin typeface="Arial Narrow" panose="020B0606020202030204" pitchFamily="34" charset="0"/>
            <a:cs typeface="Arial" panose="020B0604020202020204" pitchFamily="34" charset="0"/>
          </a:endParaRPr>
        </a:p>
      </dgm:t>
    </dgm:pt>
    <dgm:pt modelId="{C83D8558-F290-4143-8885-5626C615FC31}">
      <dgm:prSet phldrT="[Texte]" custT="1"/>
      <dgm:spPr>
        <a:solidFill>
          <a:srgbClr val="FFFF00"/>
        </a:solidFill>
      </dgm:spPr>
      <dgm:t>
        <a:bodyPr/>
        <a:lstStyle/>
        <a:p>
          <a:r>
            <a:rPr lang="fr-FR" sz="1700" b="1" dirty="0">
              <a:latin typeface="Arial Narrow" panose="020B0606020202030204" pitchFamily="34" charset="0"/>
              <a:cs typeface="Arial" panose="020B0604020202020204" pitchFamily="34" charset="0"/>
            </a:rPr>
            <a:t>Suivi de la commande</a:t>
          </a:r>
        </a:p>
      </dgm:t>
    </dgm:pt>
    <dgm:pt modelId="{44FC4342-FF77-43DA-86C6-148D89FE537D}" type="parTrans" cxnId="{CBF1798C-CB81-4633-A6B6-F9E3ABF14E80}">
      <dgm:prSet/>
      <dgm:spPr/>
      <dgm:t>
        <a:bodyPr/>
        <a:lstStyle/>
        <a:p>
          <a:endParaRPr lang="fr-FR" sz="1700" b="1">
            <a:latin typeface="Arial Narrow" panose="020B0606020202030204" pitchFamily="34" charset="0"/>
            <a:cs typeface="Arial" panose="020B0604020202020204" pitchFamily="34" charset="0"/>
          </a:endParaRPr>
        </a:p>
      </dgm:t>
    </dgm:pt>
    <dgm:pt modelId="{DBF950C3-B6B1-4253-8605-01C797EE06C5}" type="sibTrans" cxnId="{CBF1798C-CB81-4633-A6B6-F9E3ABF14E80}">
      <dgm:prSet/>
      <dgm:spPr/>
      <dgm:t>
        <a:bodyPr/>
        <a:lstStyle/>
        <a:p>
          <a:endParaRPr lang="fr-FR" sz="1700" b="1">
            <a:latin typeface="Arial Narrow" panose="020B0606020202030204" pitchFamily="34" charset="0"/>
            <a:cs typeface="Arial" panose="020B0604020202020204" pitchFamily="34" charset="0"/>
          </a:endParaRPr>
        </a:p>
      </dgm:t>
    </dgm:pt>
    <dgm:pt modelId="{588E9CC4-C465-43B2-9D7D-DE0FEFF649A9}">
      <dgm:prSet phldrT="[Texte]" custT="1"/>
      <dgm:spPr/>
      <dgm:t>
        <a:bodyPr/>
        <a:lstStyle/>
        <a:p>
          <a:r>
            <a:rPr lang="fr-FR" sz="1700" b="1">
              <a:latin typeface="Arial Narrow" panose="020B0606020202030204" pitchFamily="34" charset="0"/>
              <a:cs typeface="Arial" panose="020B0604020202020204" pitchFamily="34" charset="0"/>
            </a:rPr>
            <a:t>Livraison, Règlement</a:t>
          </a:r>
        </a:p>
      </dgm:t>
    </dgm:pt>
    <dgm:pt modelId="{B2F415A4-BCF9-471F-9D50-A2CC6DFBFE94}" type="parTrans" cxnId="{04A02AAA-D027-464F-996A-8C1D3A9FF7E0}">
      <dgm:prSet/>
      <dgm:spPr/>
      <dgm:t>
        <a:bodyPr/>
        <a:lstStyle/>
        <a:p>
          <a:endParaRPr lang="fr-FR" sz="1700" b="1">
            <a:latin typeface="Arial Narrow" panose="020B0606020202030204" pitchFamily="34" charset="0"/>
            <a:cs typeface="Arial" panose="020B0604020202020204" pitchFamily="34" charset="0"/>
          </a:endParaRPr>
        </a:p>
      </dgm:t>
    </dgm:pt>
    <dgm:pt modelId="{80A92DB7-9BA3-4F6F-86FB-6D9C8452DC52}" type="sibTrans" cxnId="{04A02AAA-D027-464F-996A-8C1D3A9FF7E0}">
      <dgm:prSet/>
      <dgm:spPr/>
      <dgm:t>
        <a:bodyPr/>
        <a:lstStyle/>
        <a:p>
          <a:endParaRPr lang="fr-FR" sz="1700" b="1">
            <a:latin typeface="Arial Narrow" panose="020B0606020202030204" pitchFamily="34" charset="0"/>
            <a:cs typeface="Arial" panose="020B0604020202020204" pitchFamily="34" charset="0"/>
          </a:endParaRPr>
        </a:p>
      </dgm:t>
    </dgm:pt>
    <dgm:pt modelId="{17B15ACC-3888-4F6E-9575-5443D578C780}">
      <dgm:prSet phldrT="[Texte]" custT="1"/>
      <dgm:spPr/>
      <dgm:t>
        <a:bodyPr/>
        <a:lstStyle/>
        <a:p>
          <a:r>
            <a:rPr lang="fr-FR" sz="1700" b="1">
              <a:latin typeface="Arial Narrow" panose="020B0606020202030204" pitchFamily="34" charset="0"/>
              <a:cs typeface="Arial" panose="020B0604020202020204" pitchFamily="34" charset="0"/>
            </a:rPr>
            <a:t>Négociation</a:t>
          </a:r>
        </a:p>
      </dgm:t>
    </dgm:pt>
    <dgm:pt modelId="{E73528A4-4164-41E2-991C-01DB30D30813}" type="parTrans" cxnId="{C8D649FA-4BC9-4222-8CA0-03695F9652BB}">
      <dgm:prSet/>
      <dgm:spPr/>
      <dgm:t>
        <a:bodyPr/>
        <a:lstStyle/>
        <a:p>
          <a:endParaRPr lang="fr-FR" sz="1700">
            <a:latin typeface="Arial Narrow" panose="020B0606020202030204" pitchFamily="34" charset="0"/>
            <a:cs typeface="Arial" panose="020B0604020202020204" pitchFamily="34" charset="0"/>
          </a:endParaRPr>
        </a:p>
      </dgm:t>
    </dgm:pt>
    <dgm:pt modelId="{AFFBDE56-5C8E-44DB-8771-6954E8A47F1A}" type="sibTrans" cxnId="{C8D649FA-4BC9-4222-8CA0-03695F9652BB}">
      <dgm:prSet/>
      <dgm:spPr/>
      <dgm:t>
        <a:bodyPr/>
        <a:lstStyle/>
        <a:p>
          <a:endParaRPr lang="fr-FR" sz="1700">
            <a:latin typeface="Arial Narrow" panose="020B0606020202030204" pitchFamily="34" charset="0"/>
            <a:cs typeface="Arial" panose="020B0604020202020204" pitchFamily="34" charset="0"/>
          </a:endParaRPr>
        </a:p>
      </dgm:t>
    </dgm:pt>
    <dgm:pt modelId="{93BA6C3A-16B2-439F-BFA4-54C95D348E77}" type="pres">
      <dgm:prSet presAssocID="{C7B0E428-F889-4DFD-A7FA-C5FA3E093602}" presName="Name0" presStyleCnt="0">
        <dgm:presLayoutVars>
          <dgm:dir/>
          <dgm:animLvl val="lvl"/>
          <dgm:resizeHandles val="exact"/>
        </dgm:presLayoutVars>
      </dgm:prSet>
      <dgm:spPr/>
    </dgm:pt>
    <dgm:pt modelId="{989291C4-D749-435C-A446-AD83E68FC701}" type="pres">
      <dgm:prSet presAssocID="{45CEEB7C-00D5-4647-9378-E3AFA3654C06}" presName="parTxOnly" presStyleLbl="node1" presStyleIdx="0" presStyleCnt="7">
        <dgm:presLayoutVars>
          <dgm:chMax val="0"/>
          <dgm:chPref val="0"/>
          <dgm:bulletEnabled val="1"/>
        </dgm:presLayoutVars>
      </dgm:prSet>
      <dgm:spPr/>
    </dgm:pt>
    <dgm:pt modelId="{27E51089-1402-4A4E-A4C6-2391B4334641}" type="pres">
      <dgm:prSet presAssocID="{13A9792B-5C05-455F-9AC7-3790ED1B9FD6}" presName="parTxOnlySpace" presStyleCnt="0"/>
      <dgm:spPr/>
    </dgm:pt>
    <dgm:pt modelId="{8C2BACC1-7DD8-43E6-AC3F-B98B1C9D2486}" type="pres">
      <dgm:prSet presAssocID="{F4F924DB-358E-40BB-BB16-F92CF86F54A6}" presName="parTxOnly" presStyleLbl="node1" presStyleIdx="1" presStyleCnt="7" custScaleX="89330">
        <dgm:presLayoutVars>
          <dgm:chMax val="0"/>
          <dgm:chPref val="0"/>
          <dgm:bulletEnabled val="1"/>
        </dgm:presLayoutVars>
      </dgm:prSet>
      <dgm:spPr/>
    </dgm:pt>
    <dgm:pt modelId="{DE9F224D-DDE6-4423-B06E-BBB6981367A2}" type="pres">
      <dgm:prSet presAssocID="{983E2C83-C684-43C3-A9AC-E8E59D4B9A74}" presName="parTxOnlySpace" presStyleCnt="0"/>
      <dgm:spPr/>
    </dgm:pt>
    <dgm:pt modelId="{22EB6592-E911-4882-835B-6BCB58356970}" type="pres">
      <dgm:prSet presAssocID="{17B15ACC-3888-4F6E-9575-5443D578C780}" presName="parTxOnly" presStyleLbl="node1" presStyleIdx="2" presStyleCnt="7" custScaleX="109190">
        <dgm:presLayoutVars>
          <dgm:chMax val="0"/>
          <dgm:chPref val="0"/>
          <dgm:bulletEnabled val="1"/>
        </dgm:presLayoutVars>
      </dgm:prSet>
      <dgm:spPr/>
    </dgm:pt>
    <dgm:pt modelId="{7C00A8D7-7F8A-43AC-8C7D-33F58653A84C}" type="pres">
      <dgm:prSet presAssocID="{AFFBDE56-5C8E-44DB-8771-6954E8A47F1A}" presName="parTxOnlySpace" presStyleCnt="0"/>
      <dgm:spPr/>
    </dgm:pt>
    <dgm:pt modelId="{5BF08D83-1251-430F-B891-BCF6AB73F8CC}" type="pres">
      <dgm:prSet presAssocID="{36F06B72-F391-40CF-BADC-45F447E2ACFE}" presName="parTxOnly" presStyleLbl="node1" presStyleIdx="3" presStyleCnt="7">
        <dgm:presLayoutVars>
          <dgm:chMax val="0"/>
          <dgm:chPref val="0"/>
          <dgm:bulletEnabled val="1"/>
        </dgm:presLayoutVars>
      </dgm:prSet>
      <dgm:spPr/>
    </dgm:pt>
    <dgm:pt modelId="{BB8E91AF-F096-49AB-8476-32CB5686778C}" type="pres">
      <dgm:prSet presAssocID="{0193476A-9080-457F-8276-CC6EDD17ADF9}" presName="parTxOnlySpace" presStyleCnt="0"/>
      <dgm:spPr/>
    </dgm:pt>
    <dgm:pt modelId="{A609D44F-6170-4731-A6B7-150D35247708}" type="pres">
      <dgm:prSet presAssocID="{0612A775-58E3-4B77-A9E9-9833E86045A0}" presName="parTxOnly" presStyleLbl="node1" presStyleIdx="4" presStyleCnt="7">
        <dgm:presLayoutVars>
          <dgm:chMax val="0"/>
          <dgm:chPref val="0"/>
          <dgm:bulletEnabled val="1"/>
        </dgm:presLayoutVars>
      </dgm:prSet>
      <dgm:spPr/>
    </dgm:pt>
    <dgm:pt modelId="{70DF3D76-404E-4206-9A71-3167956874A4}" type="pres">
      <dgm:prSet presAssocID="{DF674F14-DDB7-4FD0-A724-03FCB1FFE398}" presName="parTxOnlySpace" presStyleCnt="0"/>
      <dgm:spPr/>
    </dgm:pt>
    <dgm:pt modelId="{A858AC7F-F664-421B-A0A3-5E1948F1AB96}" type="pres">
      <dgm:prSet presAssocID="{C83D8558-F290-4143-8885-5626C615FC31}" presName="parTxOnly" presStyleLbl="node1" presStyleIdx="5" presStyleCnt="7">
        <dgm:presLayoutVars>
          <dgm:chMax val="0"/>
          <dgm:chPref val="0"/>
          <dgm:bulletEnabled val="1"/>
        </dgm:presLayoutVars>
      </dgm:prSet>
      <dgm:spPr/>
    </dgm:pt>
    <dgm:pt modelId="{35175D82-21F3-42E2-BACD-50ABE5C576C0}" type="pres">
      <dgm:prSet presAssocID="{DBF950C3-B6B1-4253-8605-01C797EE06C5}" presName="parTxOnlySpace" presStyleCnt="0"/>
      <dgm:spPr/>
    </dgm:pt>
    <dgm:pt modelId="{3ADF9498-B39F-404D-BCE1-7B2DBC1FBF8F}" type="pres">
      <dgm:prSet presAssocID="{588E9CC4-C465-43B2-9D7D-DE0FEFF649A9}" presName="parTxOnly" presStyleLbl="node1" presStyleIdx="6" presStyleCnt="7">
        <dgm:presLayoutVars>
          <dgm:chMax val="0"/>
          <dgm:chPref val="0"/>
          <dgm:bulletEnabled val="1"/>
        </dgm:presLayoutVars>
      </dgm:prSet>
      <dgm:spPr/>
    </dgm:pt>
  </dgm:ptLst>
  <dgm:cxnLst>
    <dgm:cxn modelId="{93199103-B79E-4C07-B6F7-D0C95C22B74A}" type="presOf" srcId="{F4F924DB-358E-40BB-BB16-F92CF86F54A6}" destId="{8C2BACC1-7DD8-43E6-AC3F-B98B1C9D2486}" srcOrd="0" destOrd="0" presId="urn:microsoft.com/office/officeart/2005/8/layout/chevron1"/>
    <dgm:cxn modelId="{885ECB14-9DA6-4C3C-A7C6-6DDA8E90374E}" srcId="{C7B0E428-F889-4DFD-A7FA-C5FA3E093602}" destId="{45CEEB7C-00D5-4647-9378-E3AFA3654C06}" srcOrd="0" destOrd="0" parTransId="{FD904D31-C5A0-4C8F-AB66-DF2894727603}" sibTransId="{13A9792B-5C05-455F-9AC7-3790ED1B9FD6}"/>
    <dgm:cxn modelId="{DD9E4525-B484-424A-A0EE-6C085B700679}" srcId="{C7B0E428-F889-4DFD-A7FA-C5FA3E093602}" destId="{36F06B72-F391-40CF-BADC-45F447E2ACFE}" srcOrd="3" destOrd="0" parTransId="{0E839B89-7EF9-4028-BCB5-14A2C2C56809}" sibTransId="{0193476A-9080-457F-8276-CC6EDD17ADF9}"/>
    <dgm:cxn modelId="{FFDE4763-E9F8-49CB-83C9-603207623C75}" type="presOf" srcId="{36F06B72-F391-40CF-BADC-45F447E2ACFE}" destId="{5BF08D83-1251-430F-B891-BCF6AB73F8CC}" srcOrd="0" destOrd="0" presId="urn:microsoft.com/office/officeart/2005/8/layout/chevron1"/>
    <dgm:cxn modelId="{887E0A46-63C3-4C0C-826C-A1919A068C84}" type="presOf" srcId="{588E9CC4-C465-43B2-9D7D-DE0FEFF649A9}" destId="{3ADF9498-B39F-404D-BCE1-7B2DBC1FBF8F}" srcOrd="0" destOrd="0" presId="urn:microsoft.com/office/officeart/2005/8/layout/chevron1"/>
    <dgm:cxn modelId="{09FA7E70-7980-422D-A91F-75A9FBD898EE}" type="presOf" srcId="{C7B0E428-F889-4DFD-A7FA-C5FA3E093602}" destId="{93BA6C3A-16B2-439F-BFA4-54C95D348E77}" srcOrd="0" destOrd="0" presId="urn:microsoft.com/office/officeart/2005/8/layout/chevron1"/>
    <dgm:cxn modelId="{8F47E050-9D24-4F6A-A4F6-A40CF794EDC9}" srcId="{C7B0E428-F889-4DFD-A7FA-C5FA3E093602}" destId="{F4F924DB-358E-40BB-BB16-F92CF86F54A6}" srcOrd="1" destOrd="0" parTransId="{ACA84598-9661-4E9A-9869-71921EA0AB26}" sibTransId="{983E2C83-C684-43C3-A9AC-E8E59D4B9A74}"/>
    <dgm:cxn modelId="{FB342F86-B186-4285-8C64-F0090CA1DD9D}" type="presOf" srcId="{17B15ACC-3888-4F6E-9575-5443D578C780}" destId="{22EB6592-E911-4882-835B-6BCB58356970}" srcOrd="0" destOrd="0" presId="urn:microsoft.com/office/officeart/2005/8/layout/chevron1"/>
    <dgm:cxn modelId="{CBF1798C-CB81-4633-A6B6-F9E3ABF14E80}" srcId="{C7B0E428-F889-4DFD-A7FA-C5FA3E093602}" destId="{C83D8558-F290-4143-8885-5626C615FC31}" srcOrd="5" destOrd="0" parTransId="{44FC4342-FF77-43DA-86C6-148D89FE537D}" sibTransId="{DBF950C3-B6B1-4253-8605-01C797EE06C5}"/>
    <dgm:cxn modelId="{19CB859A-DD26-4D8A-8295-C3AC205244ED}" srcId="{C7B0E428-F889-4DFD-A7FA-C5FA3E093602}" destId="{0612A775-58E3-4B77-A9E9-9833E86045A0}" srcOrd="4" destOrd="0" parTransId="{94671DE2-989D-4126-872B-4E73717B0DE9}" sibTransId="{DF674F14-DDB7-4FD0-A724-03FCB1FFE398}"/>
    <dgm:cxn modelId="{04A02AAA-D027-464F-996A-8C1D3A9FF7E0}" srcId="{C7B0E428-F889-4DFD-A7FA-C5FA3E093602}" destId="{588E9CC4-C465-43B2-9D7D-DE0FEFF649A9}" srcOrd="6" destOrd="0" parTransId="{B2F415A4-BCF9-471F-9D50-A2CC6DFBFE94}" sibTransId="{80A92DB7-9BA3-4F6F-86FB-6D9C8452DC52}"/>
    <dgm:cxn modelId="{66689BDA-713E-49C9-8882-43887BCFBB50}" type="presOf" srcId="{45CEEB7C-00D5-4647-9378-E3AFA3654C06}" destId="{989291C4-D749-435C-A446-AD83E68FC701}" srcOrd="0" destOrd="0" presId="urn:microsoft.com/office/officeart/2005/8/layout/chevron1"/>
    <dgm:cxn modelId="{A6E166E6-FC7A-429B-9625-B0357E7F12B6}" type="presOf" srcId="{C83D8558-F290-4143-8885-5626C615FC31}" destId="{A858AC7F-F664-421B-A0A3-5E1948F1AB96}" srcOrd="0" destOrd="0" presId="urn:microsoft.com/office/officeart/2005/8/layout/chevron1"/>
    <dgm:cxn modelId="{C8D649FA-4BC9-4222-8CA0-03695F9652BB}" srcId="{C7B0E428-F889-4DFD-A7FA-C5FA3E093602}" destId="{17B15ACC-3888-4F6E-9575-5443D578C780}" srcOrd="2" destOrd="0" parTransId="{E73528A4-4164-41E2-991C-01DB30D30813}" sibTransId="{AFFBDE56-5C8E-44DB-8771-6954E8A47F1A}"/>
    <dgm:cxn modelId="{26EA6CFE-643F-4894-8632-AA40825B5541}" type="presOf" srcId="{0612A775-58E3-4B77-A9E9-9833E86045A0}" destId="{A609D44F-6170-4731-A6B7-150D35247708}" srcOrd="0" destOrd="0" presId="urn:microsoft.com/office/officeart/2005/8/layout/chevron1"/>
    <dgm:cxn modelId="{0CED426D-74B7-48E4-BB1C-29C5324A591E}" type="presParOf" srcId="{93BA6C3A-16B2-439F-BFA4-54C95D348E77}" destId="{989291C4-D749-435C-A446-AD83E68FC701}" srcOrd="0" destOrd="0" presId="urn:microsoft.com/office/officeart/2005/8/layout/chevron1"/>
    <dgm:cxn modelId="{139383C7-135B-4E93-9F7F-6A68223A0041}" type="presParOf" srcId="{93BA6C3A-16B2-439F-BFA4-54C95D348E77}" destId="{27E51089-1402-4A4E-A4C6-2391B4334641}" srcOrd="1" destOrd="0" presId="urn:microsoft.com/office/officeart/2005/8/layout/chevron1"/>
    <dgm:cxn modelId="{254F6885-E34B-4763-A7CC-70EEDAFDE294}" type="presParOf" srcId="{93BA6C3A-16B2-439F-BFA4-54C95D348E77}" destId="{8C2BACC1-7DD8-43E6-AC3F-B98B1C9D2486}" srcOrd="2" destOrd="0" presId="urn:microsoft.com/office/officeart/2005/8/layout/chevron1"/>
    <dgm:cxn modelId="{1D1A3203-066F-4BF7-9F28-C6D9FEEF0701}" type="presParOf" srcId="{93BA6C3A-16B2-439F-BFA4-54C95D348E77}" destId="{DE9F224D-DDE6-4423-B06E-BBB6981367A2}" srcOrd="3" destOrd="0" presId="urn:microsoft.com/office/officeart/2005/8/layout/chevron1"/>
    <dgm:cxn modelId="{B5F972DE-ECEF-47A8-8F47-F4F670254FD0}" type="presParOf" srcId="{93BA6C3A-16B2-439F-BFA4-54C95D348E77}" destId="{22EB6592-E911-4882-835B-6BCB58356970}" srcOrd="4" destOrd="0" presId="urn:microsoft.com/office/officeart/2005/8/layout/chevron1"/>
    <dgm:cxn modelId="{5172D1CB-685C-4272-8839-F356EC17863B}" type="presParOf" srcId="{93BA6C3A-16B2-439F-BFA4-54C95D348E77}" destId="{7C00A8D7-7F8A-43AC-8C7D-33F58653A84C}" srcOrd="5" destOrd="0" presId="urn:microsoft.com/office/officeart/2005/8/layout/chevron1"/>
    <dgm:cxn modelId="{837888AA-D9BA-4282-9C9E-B372A961CFDF}" type="presParOf" srcId="{93BA6C3A-16B2-439F-BFA4-54C95D348E77}" destId="{5BF08D83-1251-430F-B891-BCF6AB73F8CC}" srcOrd="6" destOrd="0" presId="urn:microsoft.com/office/officeart/2005/8/layout/chevron1"/>
    <dgm:cxn modelId="{F64BFF60-CDB5-431C-8444-217727C4AA33}" type="presParOf" srcId="{93BA6C3A-16B2-439F-BFA4-54C95D348E77}" destId="{BB8E91AF-F096-49AB-8476-32CB5686778C}" srcOrd="7" destOrd="0" presId="urn:microsoft.com/office/officeart/2005/8/layout/chevron1"/>
    <dgm:cxn modelId="{63A5A860-6966-4CA4-90F0-810D9CE96530}" type="presParOf" srcId="{93BA6C3A-16B2-439F-BFA4-54C95D348E77}" destId="{A609D44F-6170-4731-A6B7-150D35247708}" srcOrd="8" destOrd="0" presId="urn:microsoft.com/office/officeart/2005/8/layout/chevron1"/>
    <dgm:cxn modelId="{0047C915-13C0-4207-A230-CB77ED5DB265}" type="presParOf" srcId="{93BA6C3A-16B2-439F-BFA4-54C95D348E77}" destId="{70DF3D76-404E-4206-9A71-3167956874A4}" srcOrd="9" destOrd="0" presId="urn:microsoft.com/office/officeart/2005/8/layout/chevron1"/>
    <dgm:cxn modelId="{EFB6833C-4010-4089-AAAF-DA8DEB4926BF}" type="presParOf" srcId="{93BA6C3A-16B2-439F-BFA4-54C95D348E77}" destId="{A858AC7F-F664-421B-A0A3-5E1948F1AB96}" srcOrd="10" destOrd="0" presId="urn:microsoft.com/office/officeart/2005/8/layout/chevron1"/>
    <dgm:cxn modelId="{C999CD33-527D-4D53-817E-B6741B726ADE}" type="presParOf" srcId="{93BA6C3A-16B2-439F-BFA4-54C95D348E77}" destId="{35175D82-21F3-42E2-BACD-50ABE5C576C0}" srcOrd="11" destOrd="0" presId="urn:microsoft.com/office/officeart/2005/8/layout/chevron1"/>
    <dgm:cxn modelId="{3940D509-276E-40D5-9014-3284A67685DC}" type="presParOf" srcId="{93BA6C3A-16B2-439F-BFA4-54C95D348E77}" destId="{3ADF9498-B39F-404D-BCE1-7B2DBC1FBF8F}"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291C4-D749-435C-A446-AD83E68FC701}">
      <dsp:nvSpPr>
        <dsp:cNvPr id="0" name=""/>
        <dsp:cNvSpPr/>
      </dsp:nvSpPr>
      <dsp:spPr>
        <a:xfrm>
          <a:off x="4365" y="291014"/>
          <a:ext cx="1812974" cy="725189"/>
        </a:xfrm>
        <a:prstGeom prst="chevron">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dirty="0">
              <a:latin typeface="Arial Narrow" panose="020B0606020202030204" pitchFamily="34" charset="0"/>
              <a:cs typeface="Arial" panose="020B0604020202020204" pitchFamily="34" charset="0"/>
            </a:rPr>
            <a:t>Expression des besoins</a:t>
          </a:r>
        </a:p>
      </dsp:txBody>
      <dsp:txXfrm>
        <a:off x="366960" y="291014"/>
        <a:ext cx="1087785" cy="725189"/>
      </dsp:txXfrm>
    </dsp:sp>
    <dsp:sp modelId="{8C2BACC1-7DD8-43E6-AC3F-B98B1C9D2486}">
      <dsp:nvSpPr>
        <dsp:cNvPr id="0" name=""/>
        <dsp:cNvSpPr/>
      </dsp:nvSpPr>
      <dsp:spPr>
        <a:xfrm>
          <a:off x="1636042" y="291014"/>
          <a:ext cx="1619529" cy="725189"/>
        </a:xfrm>
        <a:prstGeom prst="chevron">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a:latin typeface="Arial Narrow" panose="020B0606020202030204" pitchFamily="34" charset="0"/>
              <a:cs typeface="Arial" panose="020B0604020202020204" pitchFamily="34" charset="0"/>
            </a:rPr>
            <a:t>Appel d'offres</a:t>
          </a:r>
        </a:p>
      </dsp:txBody>
      <dsp:txXfrm>
        <a:off x="1998637" y="291014"/>
        <a:ext cx="894340" cy="725189"/>
      </dsp:txXfrm>
    </dsp:sp>
    <dsp:sp modelId="{22EB6592-E911-4882-835B-6BCB58356970}">
      <dsp:nvSpPr>
        <dsp:cNvPr id="0" name=""/>
        <dsp:cNvSpPr/>
      </dsp:nvSpPr>
      <dsp:spPr>
        <a:xfrm>
          <a:off x="3074274" y="291014"/>
          <a:ext cx="1979586" cy="725189"/>
        </a:xfrm>
        <a:prstGeom prst="chevron">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a:latin typeface="Arial Narrow" panose="020B0606020202030204" pitchFamily="34" charset="0"/>
              <a:cs typeface="Arial" panose="020B0604020202020204" pitchFamily="34" charset="0"/>
            </a:rPr>
            <a:t>Négociation</a:t>
          </a:r>
        </a:p>
      </dsp:txBody>
      <dsp:txXfrm>
        <a:off x="3436869" y="291014"/>
        <a:ext cx="1254397" cy="725189"/>
      </dsp:txXfrm>
    </dsp:sp>
    <dsp:sp modelId="{5BF08D83-1251-430F-B891-BCF6AB73F8CC}">
      <dsp:nvSpPr>
        <dsp:cNvPr id="0" name=""/>
        <dsp:cNvSpPr/>
      </dsp:nvSpPr>
      <dsp:spPr>
        <a:xfrm>
          <a:off x="4872563" y="291014"/>
          <a:ext cx="1812974" cy="725189"/>
        </a:xfrm>
        <a:prstGeom prst="chevron">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a:latin typeface="Arial Narrow" panose="020B0606020202030204" pitchFamily="34" charset="0"/>
              <a:cs typeface="Arial" panose="020B0604020202020204" pitchFamily="34" charset="0"/>
            </a:rPr>
            <a:t>Choix fournisseur</a:t>
          </a:r>
        </a:p>
      </dsp:txBody>
      <dsp:txXfrm>
        <a:off x="5235158" y="291014"/>
        <a:ext cx="1087785" cy="725189"/>
      </dsp:txXfrm>
    </dsp:sp>
    <dsp:sp modelId="{A609D44F-6170-4731-A6B7-150D35247708}">
      <dsp:nvSpPr>
        <dsp:cNvPr id="0" name=""/>
        <dsp:cNvSpPr/>
      </dsp:nvSpPr>
      <dsp:spPr>
        <a:xfrm>
          <a:off x="6504240" y="291014"/>
          <a:ext cx="1812974" cy="725189"/>
        </a:xfrm>
        <a:prstGeom prst="chevron">
          <a:avLst/>
        </a:prstGeom>
        <a:solidFill>
          <a:srgbClr val="FFFF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a:latin typeface="Arial Narrow" panose="020B0606020202030204" pitchFamily="34" charset="0"/>
              <a:cs typeface="Arial" panose="020B0604020202020204" pitchFamily="34" charset="0"/>
            </a:rPr>
            <a:t>Passation commande</a:t>
          </a:r>
        </a:p>
      </dsp:txBody>
      <dsp:txXfrm>
        <a:off x="6866835" y="291014"/>
        <a:ext cx="1087785" cy="725189"/>
      </dsp:txXfrm>
    </dsp:sp>
    <dsp:sp modelId="{A858AC7F-F664-421B-A0A3-5E1948F1AB96}">
      <dsp:nvSpPr>
        <dsp:cNvPr id="0" name=""/>
        <dsp:cNvSpPr/>
      </dsp:nvSpPr>
      <dsp:spPr>
        <a:xfrm>
          <a:off x="8135917" y="291014"/>
          <a:ext cx="1812974" cy="725189"/>
        </a:xfrm>
        <a:prstGeom prst="chevron">
          <a:avLst/>
        </a:prstGeom>
        <a:solidFill>
          <a:srgbClr val="FFFF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dirty="0">
              <a:latin typeface="Arial Narrow" panose="020B0606020202030204" pitchFamily="34" charset="0"/>
              <a:cs typeface="Arial" panose="020B0604020202020204" pitchFamily="34" charset="0"/>
            </a:rPr>
            <a:t>Suivi de la commande</a:t>
          </a:r>
        </a:p>
      </dsp:txBody>
      <dsp:txXfrm>
        <a:off x="8498512" y="291014"/>
        <a:ext cx="1087785" cy="725189"/>
      </dsp:txXfrm>
    </dsp:sp>
    <dsp:sp modelId="{3ADF9498-B39F-404D-BCE1-7B2DBC1FBF8F}">
      <dsp:nvSpPr>
        <dsp:cNvPr id="0" name=""/>
        <dsp:cNvSpPr/>
      </dsp:nvSpPr>
      <dsp:spPr>
        <a:xfrm>
          <a:off x="9767594" y="291014"/>
          <a:ext cx="1812974" cy="725189"/>
        </a:xfrm>
        <a:prstGeom prst="chevron">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fr-FR" sz="1700" b="1" kern="1200">
              <a:latin typeface="Arial Narrow" panose="020B0606020202030204" pitchFamily="34" charset="0"/>
              <a:cs typeface="Arial" panose="020B0604020202020204" pitchFamily="34" charset="0"/>
            </a:rPr>
            <a:t>Livraison, Règlement</a:t>
          </a:r>
        </a:p>
      </dsp:txBody>
      <dsp:txXfrm>
        <a:off x="10130189" y="291014"/>
        <a:ext cx="1087785" cy="7251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08/02/2023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08/02/2023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944033"/>
          </a:xfrm>
        </p:spPr>
        <p:txBody>
          <a:bodyPr>
            <a:normAutofit fontScale="90000"/>
          </a:bodyPr>
          <a:lstStyle/>
          <a:p>
            <a:r>
              <a:rPr lang="fr-FR" sz="3200" b="1" dirty="0">
                <a:latin typeface="Arial" panose="020B0604020202020204" pitchFamily="34" charset="0"/>
                <a:cs typeface="Arial" panose="020B0604020202020204" pitchFamily="34" charset="0"/>
              </a:rPr>
              <a:t>Chap. 11- Gérer les commandes</a:t>
            </a:r>
            <a:br>
              <a:rPr lang="fr-FR" sz="32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1. Mettre en place une procédure des achats</a:t>
            </a:r>
            <a:endParaRPr lang="fr-FR" sz="5400" dirty="0">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8618C8DE-F3C5-46E2-A587-A7CAF84F2D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Rectangle 2">
            <a:extLst>
              <a:ext uri="{FF2B5EF4-FFF2-40B4-BE49-F238E27FC236}">
                <a16:creationId xmlns:a16="http://schemas.microsoft.com/office/drawing/2014/main" id="{519568A1-9ACA-4C6A-A5EA-DB29DF6154CB}"/>
              </a:ext>
            </a:extLst>
          </p:cNvPr>
          <p:cNvSpPr>
            <a:spLocks noChangeArrowheads="1"/>
          </p:cNvSpPr>
          <p:nvPr/>
        </p:nvSpPr>
        <p:spPr bwMode="auto">
          <a:xfrm>
            <a:off x="626832" y="1531282"/>
            <a:ext cx="10388898"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 gestion des achats et des stocks occupe une place importante dans la vie de l’entreprise car une rupture de stocks peut arrêter l’entreprise et avoir des conséquences graves.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a:t>
            </a:r>
            <a:endParaRPr kumimoji="0" lang="fr-FR" altLang="fr-FR" sz="2200" b="0" i="0" u="none" strike="noStrike" cap="none" normalizeH="0" baseline="0" dirty="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L’entreprise doit mettre en place une procédure rigoureuse de gestion des achats qui va de la prise en comptes des besoins jusqu’au règlement final, en passant par la sélection du fournisseur, la passation de la commande et son suivi, la livraison et enfin le règlement. </a:t>
            </a:r>
            <a:endParaRPr kumimoji="0" lang="fr-FR" altLang="fr-FR" sz="2200" b="0" i="0" u="none" strike="noStrike" cap="none" normalizeH="0" baseline="0" dirty="0">
              <a:ln>
                <a:noFill/>
              </a:ln>
              <a:effectLst/>
              <a:latin typeface="Arial" panose="020B0604020202020204" pitchFamily="34" charset="0"/>
              <a:cs typeface="Arial" panose="020B0604020202020204" pitchFamily="34" charset="0"/>
            </a:endParaRPr>
          </a:p>
        </p:txBody>
      </p:sp>
      <p:graphicFrame>
        <p:nvGraphicFramePr>
          <p:cNvPr id="7" name="Diagramme 6">
            <a:extLst>
              <a:ext uri="{FF2B5EF4-FFF2-40B4-BE49-F238E27FC236}">
                <a16:creationId xmlns:a16="http://schemas.microsoft.com/office/drawing/2014/main" id="{F2303183-DB09-4CE4-86CB-1862274B2455}"/>
              </a:ext>
            </a:extLst>
          </p:cNvPr>
          <p:cNvGraphicFramePr/>
          <p:nvPr>
            <p:extLst>
              <p:ext uri="{D42A27DB-BD31-4B8C-83A1-F6EECF244321}">
                <p14:modId xmlns:p14="http://schemas.microsoft.com/office/powerpoint/2010/main" val="1349233169"/>
              </p:ext>
            </p:extLst>
          </p:nvPr>
        </p:nvGraphicFramePr>
        <p:xfrm>
          <a:off x="267922" y="4445345"/>
          <a:ext cx="11584934" cy="1307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28093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944033"/>
          </a:xfrm>
        </p:spPr>
        <p:txBody>
          <a:bodyPr>
            <a:normAutofit fontScale="90000"/>
          </a:bodyPr>
          <a:lstStyle/>
          <a:p>
            <a:r>
              <a:rPr lang="fr-FR" sz="3200" b="1" dirty="0">
                <a:latin typeface="Arial" panose="020B0604020202020204" pitchFamily="34" charset="0"/>
                <a:cs typeface="Arial" panose="020B0604020202020204" pitchFamily="34" charset="0"/>
              </a:rPr>
              <a:t>Chap. 11 - Gérer les commandes</a:t>
            </a:r>
            <a:br>
              <a:rPr lang="fr-FR" sz="32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1. Mettre en place une procédure des achats</a:t>
            </a:r>
            <a:endParaRPr lang="fr-FR" sz="5400" dirty="0">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8618C8DE-F3C5-46E2-A587-A7CAF84F2D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3">
            <a:extLst>
              <a:ext uri="{FF2B5EF4-FFF2-40B4-BE49-F238E27FC236}">
                <a16:creationId xmlns:a16="http://schemas.microsoft.com/office/drawing/2014/main" id="{008F1BCA-44CD-40DC-B395-C19457F6C552}"/>
              </a:ext>
            </a:extLst>
          </p:cNvPr>
          <p:cNvSpPr>
            <a:spLocks noChangeArrowheads="1"/>
          </p:cNvSpPr>
          <p:nvPr/>
        </p:nvSpPr>
        <p:spPr bwMode="auto">
          <a:xfrm>
            <a:off x="1065935" y="2090172"/>
            <a:ext cx="938616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L’élément déclencheur de l’achat est la signature d’un bon de commande qui constitut le </a:t>
            </a:r>
            <a:r>
              <a:rPr kumimoji="0" lang="fr-FR" altLang="fr-FR" sz="2800" b="1"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contrat d’achat </a:t>
            </a:r>
            <a:r>
              <a:rPr kumimoji="0" lang="fr-FR" altLang="fr-FR" sz="2800" b="0"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ou par la signature d’un </a:t>
            </a:r>
            <a:r>
              <a:rPr kumimoji="0" lang="fr-FR" altLang="fr-FR" sz="2800" b="1"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devis</a:t>
            </a:r>
            <a:r>
              <a:rPr kumimoji="0" lang="fr-FR" altLang="fr-FR" sz="2800" b="0"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 avec la formule « </a:t>
            </a:r>
            <a:r>
              <a:rPr kumimoji="0" lang="fr-FR" altLang="fr-FR" sz="2800" b="1"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bon pour acceptation </a:t>
            </a:r>
            <a:r>
              <a:rPr kumimoji="0" lang="fr-FR" altLang="fr-FR" sz="2800" b="0"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2800" dirty="0" bmk="_Hlk20828497">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bmk="_Hlk20828497">
                <a:ln>
                  <a:noFill/>
                </a:ln>
                <a:effectLst/>
                <a:latin typeface="Arial" panose="020B0604020202020204" pitchFamily="34" charset="0"/>
                <a:ea typeface="Calibri" panose="020F0502020204030204" pitchFamily="34" charset="0"/>
                <a:cs typeface="Arial" panose="020B0604020202020204" pitchFamily="34" charset="0"/>
              </a:rPr>
              <a:t>Cette validation clôt la phase de négociation.</a:t>
            </a:r>
            <a:endParaRPr kumimoji="0" lang="fr-FR" altLang="fr-FR" sz="2800" b="0" i="0" u="none" strike="noStrike" cap="none" normalizeH="0" baseline="0" dirty="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29630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220</TotalTime>
  <Words>168</Words>
  <Application>Microsoft Office PowerPoint</Application>
  <PresentationFormat>Grand écran</PresentationFormat>
  <Paragraphs>15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Arial Narrow</vt:lpstr>
      <vt:lpstr>Century Gothic</vt:lpstr>
      <vt:lpstr>Wingdings 3</vt:lpstr>
      <vt:lpstr>Ion</vt:lpstr>
      <vt:lpstr>Chap. 11- Gérer les commandes 1. Mettre en place une procédure des achats</vt:lpstr>
      <vt:lpstr>Chap. 11 - Gérer les commandes 1. Mettre en place une procédure des achats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36</cp:revision>
  <dcterms:created xsi:type="dcterms:W3CDTF">2014-01-14T07:42:30Z</dcterms:created>
  <dcterms:modified xsi:type="dcterms:W3CDTF">2023-02-07T23:24:28Z</dcterms:modified>
</cp:coreProperties>
</file>