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0E428-F889-4DFD-A7FA-C5FA3E09360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45CEEB7C-00D5-4647-9378-E3AFA3654C06}">
      <dgm:prSet phldrT="[Texte]" custT="1"/>
      <dgm:spPr/>
      <dgm:t>
        <a:bodyPr/>
        <a:lstStyle/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Expression des besoins</a:t>
          </a:r>
        </a:p>
      </dgm:t>
    </dgm:pt>
    <dgm:pt modelId="{FD904D31-C5A0-4C8F-AB66-DF2894727603}" type="parTrans" cxnId="{885ECB14-9DA6-4C3C-A7C6-6DDA8E90374E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13A9792B-5C05-455F-9AC7-3790ED1B9FD6}" type="sibTrans" cxnId="{885ECB14-9DA6-4C3C-A7C6-6DDA8E90374E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F4F924DB-358E-40BB-BB16-F92CF86F54A6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Appel d'offres</a:t>
          </a:r>
        </a:p>
      </dgm:t>
    </dgm:pt>
    <dgm:pt modelId="{ACA84598-9661-4E9A-9869-71921EA0AB26}" type="parTrans" cxnId="{8F47E050-9D24-4F6A-A4F6-A40CF794EDC9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83E2C83-C684-43C3-A9AC-E8E59D4B9A74}" type="sibTrans" cxnId="{8F47E050-9D24-4F6A-A4F6-A40CF794EDC9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36F06B72-F391-40CF-BADC-45F447E2ACFE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Choix fournisseur</a:t>
          </a:r>
        </a:p>
      </dgm:t>
    </dgm:pt>
    <dgm:pt modelId="{0E839B89-7EF9-4028-BCB5-14A2C2C56809}" type="parTrans" cxnId="{DD9E4525-B484-424A-A0EE-6C085B700679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193476A-9080-457F-8276-CC6EDD17ADF9}" type="sibTrans" cxnId="{DD9E4525-B484-424A-A0EE-6C085B700679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612A775-58E3-4B77-A9E9-9833E86045A0}">
      <dgm:prSet phldrT="[Texte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Passation commande</a:t>
          </a:r>
        </a:p>
      </dgm:t>
    </dgm:pt>
    <dgm:pt modelId="{94671DE2-989D-4126-872B-4E73717B0DE9}" type="parTrans" cxnId="{19CB859A-DD26-4D8A-8295-C3AC205244ED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F674F14-DDB7-4FD0-A724-03FCB1FFE398}" type="sibTrans" cxnId="{19CB859A-DD26-4D8A-8295-C3AC205244ED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C83D8558-F290-4143-8885-5626C615FC31}">
      <dgm:prSet phldrT="[Texte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Suivi de la commande</a:t>
          </a:r>
        </a:p>
      </dgm:t>
    </dgm:pt>
    <dgm:pt modelId="{44FC4342-FF77-43DA-86C6-148D89FE537D}" type="parTrans" cxnId="{CBF1798C-CB81-4633-A6B6-F9E3ABF14E8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BF950C3-B6B1-4253-8605-01C797EE06C5}" type="sibTrans" cxnId="{CBF1798C-CB81-4633-A6B6-F9E3ABF14E8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88E9CC4-C465-43B2-9D7D-DE0FEFF649A9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Livraison, Règlement</a:t>
          </a:r>
        </a:p>
      </dgm:t>
    </dgm:pt>
    <dgm:pt modelId="{B2F415A4-BCF9-471F-9D50-A2CC6DFBFE94}" type="par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0A92DB7-9BA3-4F6F-86FB-6D9C8452DC52}" type="sib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17B15ACC-3888-4F6E-9575-5443D578C780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Négociation</a:t>
          </a:r>
        </a:p>
      </dgm:t>
    </dgm:pt>
    <dgm:pt modelId="{E73528A4-4164-41E2-991C-01DB30D30813}" type="parTrans" cxnId="{C8D649FA-4BC9-4222-8CA0-03695F9652BB}">
      <dgm:prSet/>
      <dgm:spPr/>
      <dgm:t>
        <a:bodyPr/>
        <a:lstStyle/>
        <a:p>
          <a:endParaRPr lang="fr-FR" sz="160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AFFBDE56-5C8E-44DB-8771-6954E8A47F1A}" type="sibTrans" cxnId="{C8D649FA-4BC9-4222-8CA0-03695F9652BB}">
      <dgm:prSet/>
      <dgm:spPr/>
      <dgm:t>
        <a:bodyPr/>
        <a:lstStyle/>
        <a:p>
          <a:endParaRPr lang="fr-FR" sz="160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3BA6C3A-16B2-439F-BFA4-54C95D348E77}" type="pres">
      <dgm:prSet presAssocID="{C7B0E428-F889-4DFD-A7FA-C5FA3E093602}" presName="Name0" presStyleCnt="0">
        <dgm:presLayoutVars>
          <dgm:dir/>
          <dgm:animLvl val="lvl"/>
          <dgm:resizeHandles val="exact"/>
        </dgm:presLayoutVars>
      </dgm:prSet>
      <dgm:spPr/>
    </dgm:pt>
    <dgm:pt modelId="{989291C4-D749-435C-A446-AD83E68FC701}" type="pres">
      <dgm:prSet presAssocID="{45CEEB7C-00D5-4647-9378-E3AFA3654C0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27E51089-1402-4A4E-A4C6-2391B4334641}" type="pres">
      <dgm:prSet presAssocID="{13A9792B-5C05-455F-9AC7-3790ED1B9FD6}" presName="parTxOnlySpace" presStyleCnt="0"/>
      <dgm:spPr/>
    </dgm:pt>
    <dgm:pt modelId="{8C2BACC1-7DD8-43E6-AC3F-B98B1C9D2486}" type="pres">
      <dgm:prSet presAssocID="{F4F924DB-358E-40BB-BB16-F92CF86F54A6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DE9F224D-DDE6-4423-B06E-BBB6981367A2}" type="pres">
      <dgm:prSet presAssocID="{983E2C83-C684-43C3-A9AC-E8E59D4B9A74}" presName="parTxOnlySpace" presStyleCnt="0"/>
      <dgm:spPr/>
    </dgm:pt>
    <dgm:pt modelId="{22EB6592-E911-4882-835B-6BCB58356970}" type="pres">
      <dgm:prSet presAssocID="{17B15ACC-3888-4F6E-9575-5443D578C780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7C00A8D7-7F8A-43AC-8C7D-33F58653A84C}" type="pres">
      <dgm:prSet presAssocID="{AFFBDE56-5C8E-44DB-8771-6954E8A47F1A}" presName="parTxOnlySpace" presStyleCnt="0"/>
      <dgm:spPr/>
    </dgm:pt>
    <dgm:pt modelId="{5BF08D83-1251-430F-B891-BCF6AB73F8CC}" type="pres">
      <dgm:prSet presAssocID="{36F06B72-F391-40CF-BADC-45F447E2ACFE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BB8E91AF-F096-49AB-8476-32CB5686778C}" type="pres">
      <dgm:prSet presAssocID="{0193476A-9080-457F-8276-CC6EDD17ADF9}" presName="parTxOnlySpace" presStyleCnt="0"/>
      <dgm:spPr/>
    </dgm:pt>
    <dgm:pt modelId="{A609D44F-6170-4731-A6B7-150D35247708}" type="pres">
      <dgm:prSet presAssocID="{0612A775-58E3-4B77-A9E9-9833E86045A0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70DF3D76-404E-4206-9A71-3167956874A4}" type="pres">
      <dgm:prSet presAssocID="{DF674F14-DDB7-4FD0-A724-03FCB1FFE398}" presName="parTxOnlySpace" presStyleCnt="0"/>
      <dgm:spPr/>
    </dgm:pt>
    <dgm:pt modelId="{A858AC7F-F664-421B-A0A3-5E1948F1AB96}" type="pres">
      <dgm:prSet presAssocID="{C83D8558-F290-4143-8885-5626C615FC31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35175D82-21F3-42E2-BACD-50ABE5C576C0}" type="pres">
      <dgm:prSet presAssocID="{DBF950C3-B6B1-4253-8605-01C797EE06C5}" presName="parTxOnlySpace" presStyleCnt="0"/>
      <dgm:spPr/>
    </dgm:pt>
    <dgm:pt modelId="{3ADF9498-B39F-404D-BCE1-7B2DBC1FBF8F}" type="pres">
      <dgm:prSet presAssocID="{588E9CC4-C465-43B2-9D7D-DE0FEFF649A9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93199103-B79E-4C07-B6F7-D0C95C22B74A}" type="presOf" srcId="{F4F924DB-358E-40BB-BB16-F92CF86F54A6}" destId="{8C2BACC1-7DD8-43E6-AC3F-B98B1C9D2486}" srcOrd="0" destOrd="0" presId="urn:microsoft.com/office/officeart/2005/8/layout/chevron1"/>
    <dgm:cxn modelId="{885ECB14-9DA6-4C3C-A7C6-6DDA8E90374E}" srcId="{C7B0E428-F889-4DFD-A7FA-C5FA3E093602}" destId="{45CEEB7C-00D5-4647-9378-E3AFA3654C06}" srcOrd="0" destOrd="0" parTransId="{FD904D31-C5A0-4C8F-AB66-DF2894727603}" sibTransId="{13A9792B-5C05-455F-9AC7-3790ED1B9FD6}"/>
    <dgm:cxn modelId="{DD9E4525-B484-424A-A0EE-6C085B700679}" srcId="{C7B0E428-F889-4DFD-A7FA-C5FA3E093602}" destId="{36F06B72-F391-40CF-BADC-45F447E2ACFE}" srcOrd="3" destOrd="0" parTransId="{0E839B89-7EF9-4028-BCB5-14A2C2C56809}" sibTransId="{0193476A-9080-457F-8276-CC6EDD17ADF9}"/>
    <dgm:cxn modelId="{FFDE4763-E9F8-49CB-83C9-603207623C75}" type="presOf" srcId="{36F06B72-F391-40CF-BADC-45F447E2ACFE}" destId="{5BF08D83-1251-430F-B891-BCF6AB73F8CC}" srcOrd="0" destOrd="0" presId="urn:microsoft.com/office/officeart/2005/8/layout/chevron1"/>
    <dgm:cxn modelId="{887E0A46-63C3-4C0C-826C-A1919A068C84}" type="presOf" srcId="{588E9CC4-C465-43B2-9D7D-DE0FEFF649A9}" destId="{3ADF9498-B39F-404D-BCE1-7B2DBC1FBF8F}" srcOrd="0" destOrd="0" presId="urn:microsoft.com/office/officeart/2005/8/layout/chevron1"/>
    <dgm:cxn modelId="{09FA7E70-7980-422D-A91F-75A9FBD898EE}" type="presOf" srcId="{C7B0E428-F889-4DFD-A7FA-C5FA3E093602}" destId="{93BA6C3A-16B2-439F-BFA4-54C95D348E77}" srcOrd="0" destOrd="0" presId="urn:microsoft.com/office/officeart/2005/8/layout/chevron1"/>
    <dgm:cxn modelId="{8F47E050-9D24-4F6A-A4F6-A40CF794EDC9}" srcId="{C7B0E428-F889-4DFD-A7FA-C5FA3E093602}" destId="{F4F924DB-358E-40BB-BB16-F92CF86F54A6}" srcOrd="1" destOrd="0" parTransId="{ACA84598-9661-4E9A-9869-71921EA0AB26}" sibTransId="{983E2C83-C684-43C3-A9AC-E8E59D4B9A74}"/>
    <dgm:cxn modelId="{FB342F86-B186-4285-8C64-F0090CA1DD9D}" type="presOf" srcId="{17B15ACC-3888-4F6E-9575-5443D578C780}" destId="{22EB6592-E911-4882-835B-6BCB58356970}" srcOrd="0" destOrd="0" presId="urn:microsoft.com/office/officeart/2005/8/layout/chevron1"/>
    <dgm:cxn modelId="{CBF1798C-CB81-4633-A6B6-F9E3ABF14E80}" srcId="{C7B0E428-F889-4DFD-A7FA-C5FA3E093602}" destId="{C83D8558-F290-4143-8885-5626C615FC31}" srcOrd="5" destOrd="0" parTransId="{44FC4342-FF77-43DA-86C6-148D89FE537D}" sibTransId="{DBF950C3-B6B1-4253-8605-01C797EE06C5}"/>
    <dgm:cxn modelId="{19CB859A-DD26-4D8A-8295-C3AC205244ED}" srcId="{C7B0E428-F889-4DFD-A7FA-C5FA3E093602}" destId="{0612A775-58E3-4B77-A9E9-9833E86045A0}" srcOrd="4" destOrd="0" parTransId="{94671DE2-989D-4126-872B-4E73717B0DE9}" sibTransId="{DF674F14-DDB7-4FD0-A724-03FCB1FFE398}"/>
    <dgm:cxn modelId="{04A02AAA-D027-464F-996A-8C1D3A9FF7E0}" srcId="{C7B0E428-F889-4DFD-A7FA-C5FA3E093602}" destId="{588E9CC4-C465-43B2-9D7D-DE0FEFF649A9}" srcOrd="6" destOrd="0" parTransId="{B2F415A4-BCF9-471F-9D50-A2CC6DFBFE94}" sibTransId="{80A92DB7-9BA3-4F6F-86FB-6D9C8452DC52}"/>
    <dgm:cxn modelId="{66689BDA-713E-49C9-8882-43887BCFBB50}" type="presOf" srcId="{45CEEB7C-00D5-4647-9378-E3AFA3654C06}" destId="{989291C4-D749-435C-A446-AD83E68FC701}" srcOrd="0" destOrd="0" presId="urn:microsoft.com/office/officeart/2005/8/layout/chevron1"/>
    <dgm:cxn modelId="{A6E166E6-FC7A-429B-9625-B0357E7F12B6}" type="presOf" srcId="{C83D8558-F290-4143-8885-5626C615FC31}" destId="{A858AC7F-F664-421B-A0A3-5E1948F1AB96}" srcOrd="0" destOrd="0" presId="urn:microsoft.com/office/officeart/2005/8/layout/chevron1"/>
    <dgm:cxn modelId="{C8D649FA-4BC9-4222-8CA0-03695F9652BB}" srcId="{C7B0E428-F889-4DFD-A7FA-C5FA3E093602}" destId="{17B15ACC-3888-4F6E-9575-5443D578C780}" srcOrd="2" destOrd="0" parTransId="{E73528A4-4164-41E2-991C-01DB30D30813}" sibTransId="{AFFBDE56-5C8E-44DB-8771-6954E8A47F1A}"/>
    <dgm:cxn modelId="{26EA6CFE-643F-4894-8632-AA40825B5541}" type="presOf" srcId="{0612A775-58E3-4B77-A9E9-9833E86045A0}" destId="{A609D44F-6170-4731-A6B7-150D35247708}" srcOrd="0" destOrd="0" presId="urn:microsoft.com/office/officeart/2005/8/layout/chevron1"/>
    <dgm:cxn modelId="{0CED426D-74B7-48E4-BB1C-29C5324A591E}" type="presParOf" srcId="{93BA6C3A-16B2-439F-BFA4-54C95D348E77}" destId="{989291C4-D749-435C-A446-AD83E68FC701}" srcOrd="0" destOrd="0" presId="urn:microsoft.com/office/officeart/2005/8/layout/chevron1"/>
    <dgm:cxn modelId="{139383C7-135B-4E93-9F7F-6A68223A0041}" type="presParOf" srcId="{93BA6C3A-16B2-439F-BFA4-54C95D348E77}" destId="{27E51089-1402-4A4E-A4C6-2391B4334641}" srcOrd="1" destOrd="0" presId="urn:microsoft.com/office/officeart/2005/8/layout/chevron1"/>
    <dgm:cxn modelId="{254F6885-E34B-4763-A7CC-70EEDAFDE294}" type="presParOf" srcId="{93BA6C3A-16B2-439F-BFA4-54C95D348E77}" destId="{8C2BACC1-7DD8-43E6-AC3F-B98B1C9D2486}" srcOrd="2" destOrd="0" presId="urn:microsoft.com/office/officeart/2005/8/layout/chevron1"/>
    <dgm:cxn modelId="{1D1A3203-066F-4BF7-9F28-C6D9FEEF0701}" type="presParOf" srcId="{93BA6C3A-16B2-439F-BFA4-54C95D348E77}" destId="{DE9F224D-DDE6-4423-B06E-BBB6981367A2}" srcOrd="3" destOrd="0" presId="urn:microsoft.com/office/officeart/2005/8/layout/chevron1"/>
    <dgm:cxn modelId="{B5F972DE-ECEF-47A8-8F47-F4F670254FD0}" type="presParOf" srcId="{93BA6C3A-16B2-439F-BFA4-54C95D348E77}" destId="{22EB6592-E911-4882-835B-6BCB58356970}" srcOrd="4" destOrd="0" presId="urn:microsoft.com/office/officeart/2005/8/layout/chevron1"/>
    <dgm:cxn modelId="{5172D1CB-685C-4272-8839-F356EC17863B}" type="presParOf" srcId="{93BA6C3A-16B2-439F-BFA4-54C95D348E77}" destId="{7C00A8D7-7F8A-43AC-8C7D-33F58653A84C}" srcOrd="5" destOrd="0" presId="urn:microsoft.com/office/officeart/2005/8/layout/chevron1"/>
    <dgm:cxn modelId="{837888AA-D9BA-4282-9C9E-B372A961CFDF}" type="presParOf" srcId="{93BA6C3A-16B2-439F-BFA4-54C95D348E77}" destId="{5BF08D83-1251-430F-B891-BCF6AB73F8CC}" srcOrd="6" destOrd="0" presId="urn:microsoft.com/office/officeart/2005/8/layout/chevron1"/>
    <dgm:cxn modelId="{F64BFF60-CDB5-431C-8444-217727C4AA33}" type="presParOf" srcId="{93BA6C3A-16B2-439F-BFA4-54C95D348E77}" destId="{BB8E91AF-F096-49AB-8476-32CB5686778C}" srcOrd="7" destOrd="0" presId="urn:microsoft.com/office/officeart/2005/8/layout/chevron1"/>
    <dgm:cxn modelId="{63A5A860-6966-4CA4-90F0-810D9CE96530}" type="presParOf" srcId="{93BA6C3A-16B2-439F-BFA4-54C95D348E77}" destId="{A609D44F-6170-4731-A6B7-150D35247708}" srcOrd="8" destOrd="0" presId="urn:microsoft.com/office/officeart/2005/8/layout/chevron1"/>
    <dgm:cxn modelId="{0047C915-13C0-4207-A230-CB77ED5DB265}" type="presParOf" srcId="{93BA6C3A-16B2-439F-BFA4-54C95D348E77}" destId="{70DF3D76-404E-4206-9A71-3167956874A4}" srcOrd="9" destOrd="0" presId="urn:microsoft.com/office/officeart/2005/8/layout/chevron1"/>
    <dgm:cxn modelId="{EFB6833C-4010-4089-AAAF-DA8DEB4926BF}" type="presParOf" srcId="{93BA6C3A-16B2-439F-BFA4-54C95D348E77}" destId="{A858AC7F-F664-421B-A0A3-5E1948F1AB96}" srcOrd="10" destOrd="0" presId="urn:microsoft.com/office/officeart/2005/8/layout/chevron1"/>
    <dgm:cxn modelId="{C999CD33-527D-4D53-817E-B6741B726ADE}" type="presParOf" srcId="{93BA6C3A-16B2-439F-BFA4-54C95D348E77}" destId="{35175D82-21F3-42E2-BACD-50ABE5C576C0}" srcOrd="11" destOrd="0" presId="urn:microsoft.com/office/officeart/2005/8/layout/chevron1"/>
    <dgm:cxn modelId="{3940D509-276E-40D5-9014-3284A67685DC}" type="presParOf" srcId="{93BA6C3A-16B2-439F-BFA4-54C95D348E77}" destId="{3ADF9498-B39F-404D-BCE1-7B2DBC1FBF8F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BF9937-3350-4FA1-8EB6-0F97DD7EC7E3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62C20B7-E3EF-45A0-9D2D-495D2F81067A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Préparation de la négociation</a:t>
          </a:r>
        </a:p>
      </dgm:t>
    </dgm:pt>
    <dgm:pt modelId="{8EC2DCE6-B181-40C9-B7EB-DBF1A52B4F1F}" type="parTrans" cxnId="{7B4C26B7-DF54-44C2-80FF-0B938BBB8477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29A624-89A1-40EB-8416-890A5882481D}" type="sibTrans" cxnId="{7B4C26B7-DF54-44C2-80FF-0B938BBB8477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4EB2B6-CDC6-4899-BB5D-070F248AE957}">
      <dgm:prSet phldrT="[Texte]" custT="1"/>
      <dgm:spPr/>
      <dgm:t>
        <a:bodyPr/>
        <a:lstStyle/>
        <a:p>
          <a:r>
            <a:rPr lang="fr-FR" sz="1600" b="0">
              <a:latin typeface="Arial" panose="020B0604020202020204" pitchFamily="34" charset="0"/>
              <a:cs typeface="Arial" panose="020B0604020202020204" pitchFamily="34" charset="0"/>
            </a:rPr>
            <a:t>Les objectifs de l'entreprise</a:t>
          </a:r>
        </a:p>
      </dgm:t>
    </dgm:pt>
    <dgm:pt modelId="{A7605335-6B31-4E21-AA39-0BDB2C35A7B3}" type="parTrans" cxnId="{BCBE0299-6961-4F14-94C9-F215764FD51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6015A5-7F48-41F0-A24C-5D8496A806AE}" type="sibTrans" cxnId="{BCBE0299-6961-4F14-94C9-F215764FD51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AC3CBC-E225-4F15-9056-DB248354DA9F}">
      <dgm:prSet phldrT="[Texte]" custT="1"/>
      <dgm:spPr/>
      <dgm:t>
        <a:bodyPr/>
        <a:lstStyle/>
        <a:p>
          <a:r>
            <a:rPr lang="fr-FR" sz="1600" b="0">
              <a:latin typeface="Arial" panose="020B0604020202020204" pitchFamily="34" charset="0"/>
              <a:cs typeface="Arial" panose="020B0604020202020204" pitchFamily="34" charset="0"/>
            </a:rPr>
            <a:t>les acteurs en présence</a:t>
          </a:r>
        </a:p>
      </dgm:t>
    </dgm:pt>
    <dgm:pt modelId="{ECA1075F-6A3C-4216-A917-B9F1D3FD48C6}" type="parTrans" cxnId="{F6562AAB-F4D5-420E-9BAF-BED4A403F2A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1CD13C-41F9-4F46-83C6-80DC769E0E1B}" type="sibTrans" cxnId="{F6562AAB-F4D5-420E-9BAF-BED4A403F2A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B2279C-19DC-4648-8F2C-FDA9A48B28E3}">
      <dgm:prSet phldrT="[Texte]" custT="1"/>
      <dgm:spPr/>
      <dgm:t>
        <a:bodyPr/>
        <a:lstStyle/>
        <a:p>
          <a:r>
            <a:rPr lang="fr-FR" sz="1600" b="0">
              <a:latin typeface="Arial" panose="020B0604020202020204" pitchFamily="34" charset="0"/>
              <a:cs typeface="Arial" panose="020B0604020202020204" pitchFamily="34" charset="0"/>
            </a:rPr>
            <a:t>les statégies à mettre en place</a:t>
          </a:r>
        </a:p>
      </dgm:t>
    </dgm:pt>
    <dgm:pt modelId="{4AED6FD2-B8B1-4C75-A6C4-CE16D7EC219D}" type="parTrans" cxnId="{ECD7E8F0-CB78-49AA-B2F8-D70E6B0E59E9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1CA609-2B82-4640-9FD0-BE5DABF4AA55}" type="sibTrans" cxnId="{ECD7E8F0-CB78-49AA-B2F8-D70E6B0E59E9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BC7209-E486-4654-8DB9-A1B73ECB741D}">
      <dgm:prSet phldrT="[Texte]" custT="1"/>
      <dgm:spPr/>
      <dgm:t>
        <a:bodyPr/>
        <a:lstStyle/>
        <a:p>
          <a:r>
            <a:rPr lang="fr-FR" sz="1600" b="0">
              <a:latin typeface="Arial" panose="020B0604020202020204" pitchFamily="34" charset="0"/>
              <a:cs typeface="Arial" panose="020B0604020202020204" pitchFamily="34" charset="0"/>
            </a:rPr>
            <a:t>Les arguments à utiliser</a:t>
          </a:r>
        </a:p>
      </dgm:t>
    </dgm:pt>
    <dgm:pt modelId="{1FC77DC6-4DD0-4D7E-ACA9-B47B6D34CBDD}" type="parTrans" cxnId="{2D0E259E-0F95-4B12-8BBC-2143FCB3D5FB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C17026-D6D8-4D0C-86A0-0F217C537D2E}" type="sibTrans" cxnId="{2D0E259E-0F95-4B12-8BBC-2143FCB3D5FB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83BDD8-D2A2-4AA5-BD29-A5AE231F7553}" type="pres">
      <dgm:prSet presAssocID="{B9BF9937-3350-4FA1-8EB6-0F97DD7EC7E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9415F1-D78F-4259-8E98-A17E435EA7EB}" type="pres">
      <dgm:prSet presAssocID="{362C20B7-E3EF-45A0-9D2D-495D2F81067A}" presName="centerShape" presStyleLbl="node0" presStyleIdx="0" presStyleCnt="1" custScaleX="89299" custScaleY="76652"/>
      <dgm:spPr>
        <a:prstGeom prst="rect">
          <a:avLst/>
        </a:prstGeom>
      </dgm:spPr>
    </dgm:pt>
    <dgm:pt modelId="{FE16DA7E-4680-4AAD-B97B-AC91A4531F40}" type="pres">
      <dgm:prSet presAssocID="{454EB2B6-CDC6-4899-BB5D-070F248AE957}" presName="node" presStyleLbl="node1" presStyleIdx="0" presStyleCnt="4" custScaleX="125914" custRadScaleRad="98416" custRadScaleInc="-3099">
        <dgm:presLayoutVars>
          <dgm:bulletEnabled val="1"/>
        </dgm:presLayoutVars>
      </dgm:prSet>
      <dgm:spPr>
        <a:prstGeom prst="roundRect">
          <a:avLst/>
        </a:prstGeom>
      </dgm:spPr>
    </dgm:pt>
    <dgm:pt modelId="{56FB4BFE-8784-4EB1-B6B3-870B80567AE0}" type="pres">
      <dgm:prSet presAssocID="{454EB2B6-CDC6-4899-BB5D-070F248AE957}" presName="dummy" presStyleCnt="0"/>
      <dgm:spPr/>
    </dgm:pt>
    <dgm:pt modelId="{FBE2E409-A667-48CC-921C-5FDF4270CC00}" type="pres">
      <dgm:prSet presAssocID="{B86015A5-7F48-41F0-A24C-5D8496A806AE}" presName="sibTrans" presStyleLbl="sibTrans2D1" presStyleIdx="0" presStyleCnt="4"/>
      <dgm:spPr/>
    </dgm:pt>
    <dgm:pt modelId="{6ED0D549-C03A-42EB-B104-2B5422086DEE}" type="pres">
      <dgm:prSet presAssocID="{C4AC3CBC-E225-4F15-9056-DB248354DA9F}" presName="node" presStyleLbl="node1" presStyleIdx="1" presStyleCnt="4" custScaleX="125914" custRadScaleRad="98416" custRadScaleInc="3099">
        <dgm:presLayoutVars>
          <dgm:bulletEnabled val="1"/>
        </dgm:presLayoutVars>
      </dgm:prSet>
      <dgm:spPr>
        <a:prstGeom prst="roundRect">
          <a:avLst/>
        </a:prstGeom>
      </dgm:spPr>
    </dgm:pt>
    <dgm:pt modelId="{91E769C6-FA11-40EC-9A0B-6F3688780230}" type="pres">
      <dgm:prSet presAssocID="{C4AC3CBC-E225-4F15-9056-DB248354DA9F}" presName="dummy" presStyleCnt="0"/>
      <dgm:spPr/>
    </dgm:pt>
    <dgm:pt modelId="{3D9F1E17-CBB3-4ADC-A029-7662D3815A22}" type="pres">
      <dgm:prSet presAssocID="{A41CD13C-41F9-4F46-83C6-80DC769E0E1B}" presName="sibTrans" presStyleLbl="sibTrans2D1" presStyleIdx="1" presStyleCnt="4"/>
      <dgm:spPr/>
    </dgm:pt>
    <dgm:pt modelId="{D393DD35-70FF-48AF-BCA0-CFDADBAE2644}" type="pres">
      <dgm:prSet presAssocID="{F3B2279C-19DC-4648-8F2C-FDA9A48B28E3}" presName="node" presStyleLbl="node1" presStyleIdx="2" presStyleCnt="4" custScaleX="125914" custRadScaleRad="101609" custRadScaleInc="3001">
        <dgm:presLayoutVars>
          <dgm:bulletEnabled val="1"/>
        </dgm:presLayoutVars>
      </dgm:prSet>
      <dgm:spPr>
        <a:prstGeom prst="roundRect">
          <a:avLst/>
        </a:prstGeom>
      </dgm:spPr>
    </dgm:pt>
    <dgm:pt modelId="{876A3220-C18F-4332-8AFF-F70A1713A8FA}" type="pres">
      <dgm:prSet presAssocID="{F3B2279C-19DC-4648-8F2C-FDA9A48B28E3}" presName="dummy" presStyleCnt="0"/>
      <dgm:spPr/>
    </dgm:pt>
    <dgm:pt modelId="{FAE8A73C-373F-4C0B-A896-9513B66D13FB}" type="pres">
      <dgm:prSet presAssocID="{101CA609-2B82-4640-9FD0-BE5DABF4AA55}" presName="sibTrans" presStyleLbl="sibTrans2D1" presStyleIdx="2" presStyleCnt="4"/>
      <dgm:spPr/>
    </dgm:pt>
    <dgm:pt modelId="{6B4B5381-258B-4F22-A506-0FCA58BFDFCC}" type="pres">
      <dgm:prSet presAssocID="{89BC7209-E486-4654-8DB9-A1B73ECB741D}" presName="node" presStyleLbl="node1" presStyleIdx="3" presStyleCnt="4" custScaleX="125914" custRadScaleRad="101609" custRadScaleInc="-3001">
        <dgm:presLayoutVars>
          <dgm:bulletEnabled val="1"/>
        </dgm:presLayoutVars>
      </dgm:prSet>
      <dgm:spPr>
        <a:prstGeom prst="roundRect">
          <a:avLst/>
        </a:prstGeom>
      </dgm:spPr>
    </dgm:pt>
    <dgm:pt modelId="{73CC183F-CB6A-4D51-9F7C-7E8F9CC9F0C5}" type="pres">
      <dgm:prSet presAssocID="{89BC7209-E486-4654-8DB9-A1B73ECB741D}" presName="dummy" presStyleCnt="0"/>
      <dgm:spPr/>
    </dgm:pt>
    <dgm:pt modelId="{5107BA73-D478-4D7B-91F9-435C4B499781}" type="pres">
      <dgm:prSet presAssocID="{61C17026-D6D8-4D0C-86A0-0F217C537D2E}" presName="sibTrans" presStyleLbl="sibTrans2D1" presStyleIdx="3" presStyleCnt="4"/>
      <dgm:spPr/>
    </dgm:pt>
  </dgm:ptLst>
  <dgm:cxnLst>
    <dgm:cxn modelId="{B585EE29-8261-401B-B14E-13243B3B7848}" type="presOf" srcId="{C4AC3CBC-E225-4F15-9056-DB248354DA9F}" destId="{6ED0D549-C03A-42EB-B104-2B5422086DEE}" srcOrd="0" destOrd="0" presId="urn:microsoft.com/office/officeart/2005/8/layout/radial6"/>
    <dgm:cxn modelId="{E8575743-021D-4F09-A87A-5F1744FB589E}" type="presOf" srcId="{101CA609-2B82-4640-9FD0-BE5DABF4AA55}" destId="{FAE8A73C-373F-4C0B-A896-9513B66D13FB}" srcOrd="0" destOrd="0" presId="urn:microsoft.com/office/officeart/2005/8/layout/radial6"/>
    <dgm:cxn modelId="{14FAD767-A88B-4605-856D-78C0E09E7BB3}" type="presOf" srcId="{362C20B7-E3EF-45A0-9D2D-495D2F81067A}" destId="{2D9415F1-D78F-4259-8E98-A17E435EA7EB}" srcOrd="0" destOrd="0" presId="urn:microsoft.com/office/officeart/2005/8/layout/radial6"/>
    <dgm:cxn modelId="{045A2E6E-00FC-4BA1-9DAD-09B0D38DD31F}" type="presOf" srcId="{B86015A5-7F48-41F0-A24C-5D8496A806AE}" destId="{FBE2E409-A667-48CC-921C-5FDF4270CC00}" srcOrd="0" destOrd="0" presId="urn:microsoft.com/office/officeart/2005/8/layout/radial6"/>
    <dgm:cxn modelId="{9F71A96E-434A-40A2-AF11-32BE2675AA19}" type="presOf" srcId="{A41CD13C-41F9-4F46-83C6-80DC769E0E1B}" destId="{3D9F1E17-CBB3-4ADC-A029-7662D3815A22}" srcOrd="0" destOrd="0" presId="urn:microsoft.com/office/officeart/2005/8/layout/radial6"/>
    <dgm:cxn modelId="{2E0AB14E-9DA3-4193-8DBF-89AD88807729}" type="presOf" srcId="{89BC7209-E486-4654-8DB9-A1B73ECB741D}" destId="{6B4B5381-258B-4F22-A506-0FCA58BFDFCC}" srcOrd="0" destOrd="0" presId="urn:microsoft.com/office/officeart/2005/8/layout/radial6"/>
    <dgm:cxn modelId="{AA821B50-D68F-4803-B41C-AB2AF843AAE8}" type="presOf" srcId="{61C17026-D6D8-4D0C-86A0-0F217C537D2E}" destId="{5107BA73-D478-4D7B-91F9-435C4B499781}" srcOrd="0" destOrd="0" presId="urn:microsoft.com/office/officeart/2005/8/layout/radial6"/>
    <dgm:cxn modelId="{8F572E74-4EB9-485B-9071-FC583C0A7910}" type="presOf" srcId="{F3B2279C-19DC-4648-8F2C-FDA9A48B28E3}" destId="{D393DD35-70FF-48AF-BCA0-CFDADBAE2644}" srcOrd="0" destOrd="0" presId="urn:microsoft.com/office/officeart/2005/8/layout/radial6"/>
    <dgm:cxn modelId="{BCBE0299-6961-4F14-94C9-F215764FD512}" srcId="{362C20B7-E3EF-45A0-9D2D-495D2F81067A}" destId="{454EB2B6-CDC6-4899-BB5D-070F248AE957}" srcOrd="0" destOrd="0" parTransId="{A7605335-6B31-4E21-AA39-0BDB2C35A7B3}" sibTransId="{B86015A5-7F48-41F0-A24C-5D8496A806AE}"/>
    <dgm:cxn modelId="{2D0E259E-0F95-4B12-8BBC-2143FCB3D5FB}" srcId="{362C20B7-E3EF-45A0-9D2D-495D2F81067A}" destId="{89BC7209-E486-4654-8DB9-A1B73ECB741D}" srcOrd="3" destOrd="0" parTransId="{1FC77DC6-4DD0-4D7E-ACA9-B47B6D34CBDD}" sibTransId="{61C17026-D6D8-4D0C-86A0-0F217C537D2E}"/>
    <dgm:cxn modelId="{B59E65A4-AED9-4219-B2EE-49E5BBD6426C}" type="presOf" srcId="{454EB2B6-CDC6-4899-BB5D-070F248AE957}" destId="{FE16DA7E-4680-4AAD-B97B-AC91A4531F40}" srcOrd="0" destOrd="0" presId="urn:microsoft.com/office/officeart/2005/8/layout/radial6"/>
    <dgm:cxn modelId="{F6562AAB-F4D5-420E-9BAF-BED4A403F2AC}" srcId="{362C20B7-E3EF-45A0-9D2D-495D2F81067A}" destId="{C4AC3CBC-E225-4F15-9056-DB248354DA9F}" srcOrd="1" destOrd="0" parTransId="{ECA1075F-6A3C-4216-A917-B9F1D3FD48C6}" sibTransId="{A41CD13C-41F9-4F46-83C6-80DC769E0E1B}"/>
    <dgm:cxn modelId="{7B4C26B7-DF54-44C2-80FF-0B938BBB8477}" srcId="{B9BF9937-3350-4FA1-8EB6-0F97DD7EC7E3}" destId="{362C20B7-E3EF-45A0-9D2D-495D2F81067A}" srcOrd="0" destOrd="0" parTransId="{8EC2DCE6-B181-40C9-B7EB-DBF1A52B4F1F}" sibTransId="{FD29A624-89A1-40EB-8416-890A5882481D}"/>
    <dgm:cxn modelId="{ECD7E8F0-CB78-49AA-B2F8-D70E6B0E59E9}" srcId="{362C20B7-E3EF-45A0-9D2D-495D2F81067A}" destId="{F3B2279C-19DC-4648-8F2C-FDA9A48B28E3}" srcOrd="2" destOrd="0" parTransId="{4AED6FD2-B8B1-4C75-A6C4-CE16D7EC219D}" sibTransId="{101CA609-2B82-4640-9FD0-BE5DABF4AA55}"/>
    <dgm:cxn modelId="{CBE814F2-CB69-4B07-B021-D20EA2F971B3}" type="presOf" srcId="{B9BF9937-3350-4FA1-8EB6-0F97DD7EC7E3}" destId="{4383BDD8-D2A2-4AA5-BD29-A5AE231F7553}" srcOrd="0" destOrd="0" presId="urn:microsoft.com/office/officeart/2005/8/layout/radial6"/>
    <dgm:cxn modelId="{F4ED42CA-E32B-4905-87C8-DD86B10ED72C}" type="presParOf" srcId="{4383BDD8-D2A2-4AA5-BD29-A5AE231F7553}" destId="{2D9415F1-D78F-4259-8E98-A17E435EA7EB}" srcOrd="0" destOrd="0" presId="urn:microsoft.com/office/officeart/2005/8/layout/radial6"/>
    <dgm:cxn modelId="{344A1A0B-0E2B-4C19-A592-AEBE74497450}" type="presParOf" srcId="{4383BDD8-D2A2-4AA5-BD29-A5AE231F7553}" destId="{FE16DA7E-4680-4AAD-B97B-AC91A4531F40}" srcOrd="1" destOrd="0" presId="urn:microsoft.com/office/officeart/2005/8/layout/radial6"/>
    <dgm:cxn modelId="{B6644C2E-FA87-4BF4-BD1B-BF3A8A3C5947}" type="presParOf" srcId="{4383BDD8-D2A2-4AA5-BD29-A5AE231F7553}" destId="{56FB4BFE-8784-4EB1-B6B3-870B80567AE0}" srcOrd="2" destOrd="0" presId="urn:microsoft.com/office/officeart/2005/8/layout/radial6"/>
    <dgm:cxn modelId="{69C3ADAC-1833-429D-9B14-54446F7A166E}" type="presParOf" srcId="{4383BDD8-D2A2-4AA5-BD29-A5AE231F7553}" destId="{FBE2E409-A667-48CC-921C-5FDF4270CC00}" srcOrd="3" destOrd="0" presId="urn:microsoft.com/office/officeart/2005/8/layout/radial6"/>
    <dgm:cxn modelId="{AF1713EB-E665-4388-B911-DBFAF91FEF9D}" type="presParOf" srcId="{4383BDD8-D2A2-4AA5-BD29-A5AE231F7553}" destId="{6ED0D549-C03A-42EB-B104-2B5422086DEE}" srcOrd="4" destOrd="0" presId="urn:microsoft.com/office/officeart/2005/8/layout/radial6"/>
    <dgm:cxn modelId="{7402B418-F27A-473D-8B81-B5E1411B7906}" type="presParOf" srcId="{4383BDD8-D2A2-4AA5-BD29-A5AE231F7553}" destId="{91E769C6-FA11-40EC-9A0B-6F3688780230}" srcOrd="5" destOrd="0" presId="urn:microsoft.com/office/officeart/2005/8/layout/radial6"/>
    <dgm:cxn modelId="{EBB63F7F-292C-4BA7-9B42-8E8FE088452F}" type="presParOf" srcId="{4383BDD8-D2A2-4AA5-BD29-A5AE231F7553}" destId="{3D9F1E17-CBB3-4ADC-A029-7662D3815A22}" srcOrd="6" destOrd="0" presId="urn:microsoft.com/office/officeart/2005/8/layout/radial6"/>
    <dgm:cxn modelId="{21D59E0F-9D59-4F81-B3FE-B4AF04EA8DD1}" type="presParOf" srcId="{4383BDD8-D2A2-4AA5-BD29-A5AE231F7553}" destId="{D393DD35-70FF-48AF-BCA0-CFDADBAE2644}" srcOrd="7" destOrd="0" presId="urn:microsoft.com/office/officeart/2005/8/layout/radial6"/>
    <dgm:cxn modelId="{E278DF73-661C-4F90-BCB1-F51C88BBA7C8}" type="presParOf" srcId="{4383BDD8-D2A2-4AA5-BD29-A5AE231F7553}" destId="{876A3220-C18F-4332-8AFF-F70A1713A8FA}" srcOrd="8" destOrd="0" presId="urn:microsoft.com/office/officeart/2005/8/layout/radial6"/>
    <dgm:cxn modelId="{C892927D-DF7A-4FF4-B8EB-4ECC79A5100F}" type="presParOf" srcId="{4383BDD8-D2A2-4AA5-BD29-A5AE231F7553}" destId="{FAE8A73C-373F-4C0B-A896-9513B66D13FB}" srcOrd="9" destOrd="0" presId="urn:microsoft.com/office/officeart/2005/8/layout/radial6"/>
    <dgm:cxn modelId="{85383B45-7AFD-4CCF-B394-C5E45B8A6074}" type="presParOf" srcId="{4383BDD8-D2A2-4AA5-BD29-A5AE231F7553}" destId="{6B4B5381-258B-4F22-A506-0FCA58BFDFCC}" srcOrd="10" destOrd="0" presId="urn:microsoft.com/office/officeart/2005/8/layout/radial6"/>
    <dgm:cxn modelId="{463C43BB-B4DC-4753-B755-A725F1C18591}" type="presParOf" srcId="{4383BDD8-D2A2-4AA5-BD29-A5AE231F7553}" destId="{73CC183F-CB6A-4D51-9F7C-7E8F9CC9F0C5}" srcOrd="11" destOrd="0" presId="urn:microsoft.com/office/officeart/2005/8/layout/radial6"/>
    <dgm:cxn modelId="{9BA9DCF2-5728-49FF-84FA-C6F1F0D09AC1}" type="presParOf" srcId="{4383BDD8-D2A2-4AA5-BD29-A5AE231F7553}" destId="{5107BA73-D478-4D7B-91F9-435C4B49978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291C4-D749-435C-A446-AD83E68FC701}">
      <dsp:nvSpPr>
        <dsp:cNvPr id="0" name=""/>
        <dsp:cNvSpPr/>
      </dsp:nvSpPr>
      <dsp:spPr>
        <a:xfrm>
          <a:off x="0" y="185745"/>
          <a:ext cx="1735472" cy="69418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Expression des besoins</a:t>
          </a:r>
        </a:p>
      </dsp:txBody>
      <dsp:txXfrm>
        <a:off x="347094" y="185745"/>
        <a:ext cx="1041284" cy="694188"/>
      </dsp:txXfrm>
    </dsp:sp>
    <dsp:sp modelId="{8C2BACC1-7DD8-43E6-AC3F-B98B1C9D2486}">
      <dsp:nvSpPr>
        <dsp:cNvPr id="0" name=""/>
        <dsp:cNvSpPr/>
      </dsp:nvSpPr>
      <dsp:spPr>
        <a:xfrm>
          <a:off x="1561925" y="185745"/>
          <a:ext cx="1735472" cy="69418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Appel d'offres</a:t>
          </a:r>
        </a:p>
      </dsp:txBody>
      <dsp:txXfrm>
        <a:off x="1909019" y="185745"/>
        <a:ext cx="1041284" cy="694188"/>
      </dsp:txXfrm>
    </dsp:sp>
    <dsp:sp modelId="{22EB6592-E911-4882-835B-6BCB58356970}">
      <dsp:nvSpPr>
        <dsp:cNvPr id="0" name=""/>
        <dsp:cNvSpPr/>
      </dsp:nvSpPr>
      <dsp:spPr>
        <a:xfrm>
          <a:off x="3123850" y="185745"/>
          <a:ext cx="1735472" cy="694188"/>
        </a:xfrm>
        <a:prstGeom prst="chevron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Négociation</a:t>
          </a:r>
        </a:p>
      </dsp:txBody>
      <dsp:txXfrm>
        <a:off x="3470944" y="185745"/>
        <a:ext cx="1041284" cy="694188"/>
      </dsp:txXfrm>
    </dsp:sp>
    <dsp:sp modelId="{5BF08D83-1251-430F-B891-BCF6AB73F8CC}">
      <dsp:nvSpPr>
        <dsp:cNvPr id="0" name=""/>
        <dsp:cNvSpPr/>
      </dsp:nvSpPr>
      <dsp:spPr>
        <a:xfrm>
          <a:off x="4685775" y="185745"/>
          <a:ext cx="1735472" cy="69418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Choix fournisseur</a:t>
          </a:r>
        </a:p>
      </dsp:txBody>
      <dsp:txXfrm>
        <a:off x="5032869" y="185745"/>
        <a:ext cx="1041284" cy="694188"/>
      </dsp:txXfrm>
    </dsp:sp>
    <dsp:sp modelId="{A609D44F-6170-4731-A6B7-150D35247708}">
      <dsp:nvSpPr>
        <dsp:cNvPr id="0" name=""/>
        <dsp:cNvSpPr/>
      </dsp:nvSpPr>
      <dsp:spPr>
        <a:xfrm>
          <a:off x="6247700" y="185745"/>
          <a:ext cx="1735472" cy="694188"/>
        </a:xfrm>
        <a:prstGeom prst="chevron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Passation commande</a:t>
          </a:r>
        </a:p>
      </dsp:txBody>
      <dsp:txXfrm>
        <a:off x="6594794" y="185745"/>
        <a:ext cx="1041284" cy="694188"/>
      </dsp:txXfrm>
    </dsp:sp>
    <dsp:sp modelId="{A858AC7F-F664-421B-A0A3-5E1948F1AB96}">
      <dsp:nvSpPr>
        <dsp:cNvPr id="0" name=""/>
        <dsp:cNvSpPr/>
      </dsp:nvSpPr>
      <dsp:spPr>
        <a:xfrm>
          <a:off x="7809625" y="185745"/>
          <a:ext cx="1735472" cy="694188"/>
        </a:xfrm>
        <a:prstGeom prst="chevron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Suivi de la commande</a:t>
          </a:r>
        </a:p>
      </dsp:txBody>
      <dsp:txXfrm>
        <a:off x="8156719" y="185745"/>
        <a:ext cx="1041284" cy="694188"/>
      </dsp:txXfrm>
    </dsp:sp>
    <dsp:sp modelId="{3ADF9498-B39F-404D-BCE1-7B2DBC1FBF8F}">
      <dsp:nvSpPr>
        <dsp:cNvPr id="0" name=""/>
        <dsp:cNvSpPr/>
      </dsp:nvSpPr>
      <dsp:spPr>
        <a:xfrm>
          <a:off x="9371550" y="185745"/>
          <a:ext cx="1735472" cy="69418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Livraison, Règlement</a:t>
          </a:r>
        </a:p>
      </dsp:txBody>
      <dsp:txXfrm>
        <a:off x="9718644" y="185745"/>
        <a:ext cx="1041284" cy="694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7BA73-D478-4D7B-91F9-435C4B499781}">
      <dsp:nvSpPr>
        <dsp:cNvPr id="0" name=""/>
        <dsp:cNvSpPr/>
      </dsp:nvSpPr>
      <dsp:spPr>
        <a:xfrm>
          <a:off x="544169" y="524420"/>
          <a:ext cx="3338350" cy="3338350"/>
        </a:xfrm>
        <a:prstGeom prst="blockArc">
          <a:avLst>
            <a:gd name="adj1" fmla="val 10799576"/>
            <a:gd name="adj2" fmla="val 16145102"/>
            <a:gd name="adj3" fmla="val 463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8A73C-373F-4C0B-A896-9513B66D13FB}">
      <dsp:nvSpPr>
        <dsp:cNvPr id="0" name=""/>
        <dsp:cNvSpPr/>
      </dsp:nvSpPr>
      <dsp:spPr>
        <a:xfrm>
          <a:off x="543966" y="498931"/>
          <a:ext cx="3338350" cy="3338350"/>
        </a:xfrm>
        <a:prstGeom prst="blockArc">
          <a:avLst>
            <a:gd name="adj1" fmla="val 5454460"/>
            <a:gd name="adj2" fmla="val 10745834"/>
            <a:gd name="adj3" fmla="val 463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F1E17-CBB3-4ADC-A029-7662D3815A22}">
      <dsp:nvSpPr>
        <dsp:cNvPr id="0" name=""/>
        <dsp:cNvSpPr/>
      </dsp:nvSpPr>
      <dsp:spPr>
        <a:xfrm>
          <a:off x="518336" y="498727"/>
          <a:ext cx="3338350" cy="3338350"/>
        </a:xfrm>
        <a:prstGeom prst="blockArc">
          <a:avLst>
            <a:gd name="adj1" fmla="val 54608"/>
            <a:gd name="adj2" fmla="val 5400419"/>
            <a:gd name="adj3" fmla="val 46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E2E409-A667-48CC-921C-5FDF4270CC00}">
      <dsp:nvSpPr>
        <dsp:cNvPr id="0" name=""/>
        <dsp:cNvSpPr/>
      </dsp:nvSpPr>
      <dsp:spPr>
        <a:xfrm>
          <a:off x="518130" y="524628"/>
          <a:ext cx="3338350" cy="3338350"/>
        </a:xfrm>
        <a:prstGeom prst="blockArc">
          <a:avLst>
            <a:gd name="adj1" fmla="val 16200003"/>
            <a:gd name="adj2" fmla="val 21599997"/>
            <a:gd name="adj3" fmla="val 463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415F1-D78F-4259-8E98-A17E435EA7EB}">
      <dsp:nvSpPr>
        <dsp:cNvPr id="0" name=""/>
        <dsp:cNvSpPr/>
      </dsp:nvSpPr>
      <dsp:spPr>
        <a:xfrm>
          <a:off x="1528134" y="1579597"/>
          <a:ext cx="1370420" cy="1176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Préparation de la négociation</a:t>
          </a:r>
        </a:p>
      </dsp:txBody>
      <dsp:txXfrm>
        <a:off x="1528134" y="1579597"/>
        <a:ext cx="1370420" cy="1176334"/>
      </dsp:txXfrm>
    </dsp:sp>
    <dsp:sp modelId="{FE16DA7E-4680-4AAD-B97B-AC91A4531F40}">
      <dsp:nvSpPr>
        <dsp:cNvPr id="0" name=""/>
        <dsp:cNvSpPr/>
      </dsp:nvSpPr>
      <dsp:spPr>
        <a:xfrm>
          <a:off x="1510991" y="26175"/>
          <a:ext cx="1352631" cy="10742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>
              <a:latin typeface="Arial" panose="020B0604020202020204" pitchFamily="34" charset="0"/>
              <a:cs typeface="Arial" panose="020B0604020202020204" pitchFamily="34" charset="0"/>
            </a:rPr>
            <a:t>Les objectifs de l'entreprise</a:t>
          </a:r>
        </a:p>
      </dsp:txBody>
      <dsp:txXfrm>
        <a:off x="1563432" y="78616"/>
        <a:ext cx="1247749" cy="969368"/>
      </dsp:txXfrm>
    </dsp:sp>
    <dsp:sp modelId="{6ED0D549-C03A-42EB-B104-2B5422086DEE}">
      <dsp:nvSpPr>
        <dsp:cNvPr id="0" name=""/>
        <dsp:cNvSpPr/>
      </dsp:nvSpPr>
      <dsp:spPr>
        <a:xfrm>
          <a:off x="3141492" y="1656676"/>
          <a:ext cx="1352631" cy="10742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>
              <a:latin typeface="Arial" panose="020B0604020202020204" pitchFamily="34" charset="0"/>
              <a:cs typeface="Arial" panose="020B0604020202020204" pitchFamily="34" charset="0"/>
            </a:rPr>
            <a:t>les acteurs en présence</a:t>
          </a:r>
        </a:p>
      </dsp:txBody>
      <dsp:txXfrm>
        <a:off x="3193933" y="1709117"/>
        <a:ext cx="1247749" cy="969368"/>
      </dsp:txXfrm>
    </dsp:sp>
    <dsp:sp modelId="{D393DD35-70FF-48AF-BCA0-CFDADBAE2644}">
      <dsp:nvSpPr>
        <dsp:cNvPr id="0" name=""/>
        <dsp:cNvSpPr/>
      </dsp:nvSpPr>
      <dsp:spPr>
        <a:xfrm>
          <a:off x="1510997" y="3261279"/>
          <a:ext cx="1352631" cy="10742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>
              <a:latin typeface="Arial" panose="020B0604020202020204" pitchFamily="34" charset="0"/>
              <a:cs typeface="Arial" panose="020B0604020202020204" pitchFamily="34" charset="0"/>
            </a:rPr>
            <a:t>les statégies à mettre en place</a:t>
          </a:r>
        </a:p>
      </dsp:txBody>
      <dsp:txXfrm>
        <a:off x="1563438" y="3313720"/>
        <a:ext cx="1247749" cy="969368"/>
      </dsp:txXfrm>
    </dsp:sp>
    <dsp:sp modelId="{6B4B5381-258B-4F22-A506-0FCA58BFDFCC}">
      <dsp:nvSpPr>
        <dsp:cNvPr id="0" name=""/>
        <dsp:cNvSpPr/>
      </dsp:nvSpPr>
      <dsp:spPr>
        <a:xfrm>
          <a:off x="-93473" y="1656671"/>
          <a:ext cx="1352631" cy="10742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>
              <a:latin typeface="Arial" panose="020B0604020202020204" pitchFamily="34" charset="0"/>
              <a:cs typeface="Arial" panose="020B0604020202020204" pitchFamily="34" charset="0"/>
            </a:rPr>
            <a:t>Les arguments à utiliser</a:t>
          </a:r>
        </a:p>
      </dsp:txBody>
      <dsp:txXfrm>
        <a:off x="-41032" y="1709112"/>
        <a:ext cx="1247749" cy="969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</a:t>
            </a:r>
            <a:r>
              <a:rPr lang="fr-FR" sz="3200" b="1"/>
              <a:t>10 </a:t>
            </a:r>
            <a:r>
              <a:rPr lang="fr-FR" sz="3200" b="1" dirty="0"/>
              <a:t>– Préparer une négociation d’achat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19806" y="850016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C3BC50-55A3-4361-B27D-39A99E163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575" y="1594204"/>
            <a:ext cx="9806029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négociation </a:t>
            </a:r>
            <a:r>
              <a:rPr lang="fr-FR" alt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suit fréquemment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l’appel d’offres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Plusieurs fournisseurs ont pu faire des propositions commerciales. 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négociation </a:t>
            </a:r>
            <a:r>
              <a:rPr lang="fr-FR" alt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permettre d’affiner et d’améliorer les propositions, de préciser les termes du contrat ou de lever des ambiguïtés.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4B0B42DE-0B18-4D0E-8020-D9F86CFC1A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4707347"/>
              </p:ext>
            </p:extLst>
          </p:nvPr>
        </p:nvGraphicFramePr>
        <p:xfrm>
          <a:off x="482367" y="2289903"/>
          <a:ext cx="11107023" cy="1065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90FD4259-67AB-4ACB-BCE3-1CFA30E8B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29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11 – Préparer une négociation d’achat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07222" y="686431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372333" y="2377290"/>
            <a:ext cx="5874669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Au cours de cette phase l’entreprise cherche à améliorer les conditions proposées par le fournisseur potentiel, et à préciser des points commerciaux, techniques ou juridiques du contrat.</a:t>
            </a:r>
          </a:p>
          <a:p>
            <a:pPr algn="just">
              <a:spcBef>
                <a:spcPts val="600"/>
              </a:spcBef>
            </a:pP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La négociation se construit à partir des éléments suivants :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FCC8022F-7CAD-4DA7-A906-27B0F21748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0343092"/>
              </p:ext>
            </p:extLst>
          </p:nvPr>
        </p:nvGraphicFramePr>
        <p:xfrm>
          <a:off x="7160003" y="2119799"/>
          <a:ext cx="4426689" cy="4335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6E941A5-00D1-410C-BDDB-AD44836D8C4E}"/>
              </a:ext>
            </a:extLst>
          </p:cNvPr>
          <p:cNvSpPr/>
          <p:nvPr/>
        </p:nvSpPr>
        <p:spPr>
          <a:xfrm>
            <a:off x="339754" y="1408750"/>
            <a:ext cx="105449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La négociation directe avec les fournisseurs est la phase ultime avant la signature du contrat d’achat. Elle se déroule souvent en face à face.</a:t>
            </a:r>
          </a:p>
        </p:txBody>
      </p:sp>
    </p:spTree>
    <p:extLst>
      <p:ext uri="{BB962C8B-B14F-4D97-AF65-F5344CB8AC3E}">
        <p14:creationId xmlns:p14="http://schemas.microsoft.com/office/powerpoint/2010/main" val="88555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217</TotalTime>
  <Words>162</Words>
  <Application>Microsoft Office PowerPoint</Application>
  <PresentationFormat>Grand écran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Century Gothic</vt:lpstr>
      <vt:lpstr>Symbol</vt:lpstr>
      <vt:lpstr>Wingdings 3</vt:lpstr>
      <vt:lpstr>Ion</vt:lpstr>
      <vt:lpstr>Chap. 10 – Préparer une négociation d’achat</vt:lpstr>
      <vt:lpstr>Chap. 11 – Préparer une négociation d’achat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2023-01-30T22:47:20Z</dcterms:modified>
</cp:coreProperties>
</file>