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7D074C-962C-4FE5-B26A-20678E58444B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92359DD-5D0F-487C-A82A-25F9735F4392}">
      <dgm:prSet phldrT="[Texte]" custT="1"/>
      <dgm:spPr/>
      <dgm:t>
        <a:bodyPr/>
        <a:lstStyle/>
        <a:p>
          <a:r>
            <a:rPr lang="fr-FR" sz="2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Sources internes</a:t>
          </a:r>
          <a:endParaRPr lang="fr-FR" sz="28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31CBF09-5A8B-4BB7-93FE-D81E3DD49A64}" type="parTrans" cxnId="{DDB4A6AB-BA3F-444B-A54E-57D9EE1341B9}">
      <dgm:prSet/>
      <dgm:spPr/>
      <dgm:t>
        <a:bodyPr/>
        <a:lstStyle/>
        <a:p>
          <a:endParaRPr lang="fr-FR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06ECF25-A794-416E-A373-53A294E5D33D}" type="sibTrans" cxnId="{DDB4A6AB-BA3F-444B-A54E-57D9EE1341B9}">
      <dgm:prSet/>
      <dgm:spPr/>
      <dgm:t>
        <a:bodyPr/>
        <a:lstStyle/>
        <a:p>
          <a:endParaRPr lang="fr-FR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0F9CE28-322B-475F-9F2D-21112E6977D1}">
      <dgm:prSet/>
      <dgm:spPr/>
      <dgm:t>
        <a:bodyPr/>
        <a:lstStyle/>
        <a:p>
          <a:r>
            <a:rPr lang="fr-FR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Base de données PGI : informations clients, produits, ventes.</a:t>
          </a:r>
          <a:endParaRPr lang="fr-FR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2400525-F532-4225-A783-57F66C9FF561}" type="parTrans" cxnId="{999E14BC-16F9-4510-84DD-5E03A2A3E3F2}">
      <dgm:prSet/>
      <dgm:spPr/>
      <dgm:t>
        <a:bodyPr/>
        <a:lstStyle/>
        <a:p>
          <a:endParaRPr lang="fr-FR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630F8E1-D82A-435A-B221-B32E6551F420}" type="sibTrans" cxnId="{999E14BC-16F9-4510-84DD-5E03A2A3E3F2}">
      <dgm:prSet/>
      <dgm:spPr/>
      <dgm:t>
        <a:bodyPr/>
        <a:lstStyle/>
        <a:p>
          <a:endParaRPr lang="fr-FR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FB4DC33-59B5-428F-9515-E1E0156DB614}">
      <dgm:prSet/>
      <dgm:spPr/>
      <dgm:t>
        <a:bodyPr/>
        <a:lstStyle/>
        <a:p>
          <a:r>
            <a:rPr lang="fr-FR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Rencontres sur les points de vente (magasins, salons, foires) pour recueillir les avis, les besoins et les attentes.</a:t>
          </a:r>
          <a:endParaRPr lang="fr-FR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F702D6B-8CF5-40AB-B44C-9D995E9D5A77}" type="parTrans" cxnId="{AAEBCED3-31C7-40A6-95D3-8EDE19606CCD}">
      <dgm:prSet/>
      <dgm:spPr/>
      <dgm:t>
        <a:bodyPr/>
        <a:lstStyle/>
        <a:p>
          <a:endParaRPr lang="fr-FR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E51C918-11E9-4E77-A191-08AB13E41C0A}" type="sibTrans" cxnId="{AAEBCED3-31C7-40A6-95D3-8EDE19606CCD}">
      <dgm:prSet/>
      <dgm:spPr/>
      <dgm:t>
        <a:bodyPr/>
        <a:lstStyle/>
        <a:p>
          <a:endParaRPr lang="fr-FR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3BE92C4-1557-4DA1-8F07-2C736CEDF4BD}">
      <dgm:prSet/>
      <dgm:spPr/>
      <dgm:t>
        <a:bodyPr/>
        <a:lstStyle/>
        <a:p>
          <a:r>
            <a:rPr lang="fr-FR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Site Internet de l’entreprise : forum, messagerie, etc.</a:t>
          </a:r>
          <a:endParaRPr lang="fr-FR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71F0266-5356-442E-8DDB-651DF8C97F6E}" type="parTrans" cxnId="{491C4F3B-7040-4738-A438-7F3D1B8D1337}">
      <dgm:prSet/>
      <dgm:spPr/>
      <dgm:t>
        <a:bodyPr/>
        <a:lstStyle/>
        <a:p>
          <a:endParaRPr lang="fr-FR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ACF6D26-969C-4CEF-90A4-654941921468}" type="sibTrans" cxnId="{491C4F3B-7040-4738-A438-7F3D1B8D1337}">
      <dgm:prSet/>
      <dgm:spPr/>
      <dgm:t>
        <a:bodyPr/>
        <a:lstStyle/>
        <a:p>
          <a:endParaRPr lang="fr-FR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8F8103-78D5-41D2-8562-5315BDE5C83A}">
      <dgm:prSet/>
      <dgm:spPr/>
      <dgm:t>
        <a:bodyPr/>
        <a:lstStyle/>
        <a:p>
          <a:r>
            <a:rPr lang="fr-FR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Service après vente (SAV) : identification des problèmes.</a:t>
          </a:r>
          <a:endParaRPr lang="fr-FR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F3F29EF-4FD2-41F3-989C-CF9C32C68948}" type="parTrans" cxnId="{C6376735-DA7D-4629-B2A2-EBC889E5A0DA}">
      <dgm:prSet/>
      <dgm:spPr/>
      <dgm:t>
        <a:bodyPr/>
        <a:lstStyle/>
        <a:p>
          <a:endParaRPr lang="fr-FR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84DBC13-17EA-4AF6-A1F4-82D77BB00834}" type="sibTrans" cxnId="{C6376735-DA7D-4629-B2A2-EBC889E5A0DA}">
      <dgm:prSet/>
      <dgm:spPr/>
      <dgm:t>
        <a:bodyPr/>
        <a:lstStyle/>
        <a:p>
          <a:endParaRPr lang="fr-FR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D48335-CDAB-4AA0-A889-2AEDAEA90559}">
      <dgm:prSet/>
      <dgm:spPr/>
      <dgm:t>
        <a:bodyPr/>
        <a:lstStyle/>
        <a:p>
          <a:r>
            <a:rPr lang="fr-FR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Enquête de satisfaction.</a:t>
          </a:r>
          <a:endParaRPr lang="fr-FR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77A2773-E510-4CC8-926B-4D5ADBBB49A3}" type="parTrans" cxnId="{3B75B797-1F1C-4B0C-9C6B-4AD7C2DF4D75}">
      <dgm:prSet/>
      <dgm:spPr/>
      <dgm:t>
        <a:bodyPr/>
        <a:lstStyle/>
        <a:p>
          <a:endParaRPr lang="fr-FR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CAF49B4-848C-4328-83E0-B7D2F229D128}" type="sibTrans" cxnId="{3B75B797-1F1C-4B0C-9C6B-4AD7C2DF4D75}">
      <dgm:prSet/>
      <dgm:spPr/>
      <dgm:t>
        <a:bodyPr/>
        <a:lstStyle/>
        <a:p>
          <a:endParaRPr lang="fr-FR" b="1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40AB256-0930-4E86-99A7-439381C49087}" type="pres">
      <dgm:prSet presAssocID="{027D074C-962C-4FE5-B26A-20678E58444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779C9CE7-5E3F-4682-A83C-ABEDDA836B9A}" type="pres">
      <dgm:prSet presAssocID="{692359DD-5D0F-487C-A82A-25F9735F4392}" presName="hierRoot1" presStyleCnt="0">
        <dgm:presLayoutVars>
          <dgm:hierBranch val="init"/>
        </dgm:presLayoutVars>
      </dgm:prSet>
      <dgm:spPr/>
    </dgm:pt>
    <dgm:pt modelId="{25FC29F5-FE0E-4482-B7ED-EA45593EF844}" type="pres">
      <dgm:prSet presAssocID="{692359DD-5D0F-487C-A82A-25F9735F4392}" presName="rootComposite1" presStyleCnt="0"/>
      <dgm:spPr/>
    </dgm:pt>
    <dgm:pt modelId="{6C8F7AE0-96FF-43D9-A2AD-688BB9D92F99}" type="pres">
      <dgm:prSet presAssocID="{692359DD-5D0F-487C-A82A-25F9735F4392}" presName="rootText1" presStyleLbl="node0" presStyleIdx="0" presStyleCnt="1" custScaleY="15529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F889B57-FE32-400D-A365-663782B8C657}" type="pres">
      <dgm:prSet presAssocID="{692359DD-5D0F-487C-A82A-25F9735F4392}" presName="rootConnector1" presStyleLbl="node1" presStyleIdx="0" presStyleCnt="0"/>
      <dgm:spPr/>
      <dgm:t>
        <a:bodyPr/>
        <a:lstStyle/>
        <a:p>
          <a:endParaRPr lang="fr-FR"/>
        </a:p>
      </dgm:t>
    </dgm:pt>
    <dgm:pt modelId="{F4224033-E1B1-482C-8D67-5BDE7683D5F6}" type="pres">
      <dgm:prSet presAssocID="{692359DD-5D0F-487C-A82A-25F9735F4392}" presName="hierChild2" presStyleCnt="0"/>
      <dgm:spPr/>
    </dgm:pt>
    <dgm:pt modelId="{B381A22B-7096-4826-81D1-7593D09B56B2}" type="pres">
      <dgm:prSet presAssocID="{22400525-F532-4225-A783-57F66C9FF561}" presName="Name64" presStyleLbl="parChTrans1D2" presStyleIdx="0" presStyleCnt="5"/>
      <dgm:spPr/>
      <dgm:t>
        <a:bodyPr/>
        <a:lstStyle/>
        <a:p>
          <a:endParaRPr lang="fr-FR"/>
        </a:p>
      </dgm:t>
    </dgm:pt>
    <dgm:pt modelId="{3F52734E-B5DD-413A-BF6B-BB342BFDF8B0}" type="pres">
      <dgm:prSet presAssocID="{60F9CE28-322B-475F-9F2D-21112E6977D1}" presName="hierRoot2" presStyleCnt="0">
        <dgm:presLayoutVars>
          <dgm:hierBranch val="init"/>
        </dgm:presLayoutVars>
      </dgm:prSet>
      <dgm:spPr/>
    </dgm:pt>
    <dgm:pt modelId="{2BBC0D3E-11FE-43A7-9FE4-004EB301CAC4}" type="pres">
      <dgm:prSet presAssocID="{60F9CE28-322B-475F-9F2D-21112E6977D1}" presName="rootComposite" presStyleCnt="0"/>
      <dgm:spPr/>
    </dgm:pt>
    <dgm:pt modelId="{7D532BCD-28B2-40BD-84A1-62D5C1A6F4BC}" type="pres">
      <dgm:prSet presAssocID="{60F9CE28-322B-475F-9F2D-21112E6977D1}" presName="rootText" presStyleLbl="node2" presStyleIdx="0" presStyleCnt="5" custScaleX="41364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8956A2C-42A0-43D8-84F0-E5A8D741EEDC}" type="pres">
      <dgm:prSet presAssocID="{60F9CE28-322B-475F-9F2D-21112E6977D1}" presName="rootConnector" presStyleLbl="node2" presStyleIdx="0" presStyleCnt="5"/>
      <dgm:spPr/>
      <dgm:t>
        <a:bodyPr/>
        <a:lstStyle/>
        <a:p>
          <a:endParaRPr lang="fr-FR"/>
        </a:p>
      </dgm:t>
    </dgm:pt>
    <dgm:pt modelId="{BA92A824-B62E-458A-9202-AED31515BAA1}" type="pres">
      <dgm:prSet presAssocID="{60F9CE28-322B-475F-9F2D-21112E6977D1}" presName="hierChild4" presStyleCnt="0"/>
      <dgm:spPr/>
    </dgm:pt>
    <dgm:pt modelId="{2A1C913A-514E-4E91-8F49-1D41065A32A7}" type="pres">
      <dgm:prSet presAssocID="{60F9CE28-322B-475F-9F2D-21112E6977D1}" presName="hierChild5" presStyleCnt="0"/>
      <dgm:spPr/>
    </dgm:pt>
    <dgm:pt modelId="{1CB4269A-C20C-4711-BA9F-0178BDCD158F}" type="pres">
      <dgm:prSet presAssocID="{0F702D6B-8CF5-40AB-B44C-9D995E9D5A77}" presName="Name64" presStyleLbl="parChTrans1D2" presStyleIdx="1" presStyleCnt="5"/>
      <dgm:spPr/>
      <dgm:t>
        <a:bodyPr/>
        <a:lstStyle/>
        <a:p>
          <a:endParaRPr lang="fr-FR"/>
        </a:p>
      </dgm:t>
    </dgm:pt>
    <dgm:pt modelId="{4ED4738E-917B-49E6-AD27-7DF295F7E5D2}" type="pres">
      <dgm:prSet presAssocID="{FFB4DC33-59B5-428F-9515-E1E0156DB614}" presName="hierRoot2" presStyleCnt="0">
        <dgm:presLayoutVars>
          <dgm:hierBranch val="init"/>
        </dgm:presLayoutVars>
      </dgm:prSet>
      <dgm:spPr/>
    </dgm:pt>
    <dgm:pt modelId="{CD98A4C0-9666-4F21-9E1B-638E50A06F10}" type="pres">
      <dgm:prSet presAssocID="{FFB4DC33-59B5-428F-9515-E1E0156DB614}" presName="rootComposite" presStyleCnt="0"/>
      <dgm:spPr/>
    </dgm:pt>
    <dgm:pt modelId="{4C6B2641-D917-4109-A4C3-5228DC81CD0E}" type="pres">
      <dgm:prSet presAssocID="{FFB4DC33-59B5-428F-9515-E1E0156DB614}" presName="rootText" presStyleLbl="node2" presStyleIdx="1" presStyleCnt="5" custScaleX="41364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46B76CF-7088-4809-AD14-C3329D626C26}" type="pres">
      <dgm:prSet presAssocID="{FFB4DC33-59B5-428F-9515-E1E0156DB614}" presName="rootConnector" presStyleLbl="node2" presStyleIdx="1" presStyleCnt="5"/>
      <dgm:spPr/>
      <dgm:t>
        <a:bodyPr/>
        <a:lstStyle/>
        <a:p>
          <a:endParaRPr lang="fr-FR"/>
        </a:p>
      </dgm:t>
    </dgm:pt>
    <dgm:pt modelId="{31D4A37C-42F7-43B9-B7E0-A782227785A1}" type="pres">
      <dgm:prSet presAssocID="{FFB4DC33-59B5-428F-9515-E1E0156DB614}" presName="hierChild4" presStyleCnt="0"/>
      <dgm:spPr/>
    </dgm:pt>
    <dgm:pt modelId="{32154457-3AA8-47D1-A376-152EB824BDF8}" type="pres">
      <dgm:prSet presAssocID="{FFB4DC33-59B5-428F-9515-E1E0156DB614}" presName="hierChild5" presStyleCnt="0"/>
      <dgm:spPr/>
    </dgm:pt>
    <dgm:pt modelId="{2D6D8886-AE45-47AB-B463-E6CF836CCEDE}" type="pres">
      <dgm:prSet presAssocID="{271F0266-5356-442E-8DDB-651DF8C97F6E}" presName="Name64" presStyleLbl="parChTrans1D2" presStyleIdx="2" presStyleCnt="5"/>
      <dgm:spPr/>
      <dgm:t>
        <a:bodyPr/>
        <a:lstStyle/>
        <a:p>
          <a:endParaRPr lang="fr-FR"/>
        </a:p>
      </dgm:t>
    </dgm:pt>
    <dgm:pt modelId="{1FC1D1B3-56F9-493D-93A4-07FD58252875}" type="pres">
      <dgm:prSet presAssocID="{F3BE92C4-1557-4DA1-8F07-2C736CEDF4BD}" presName="hierRoot2" presStyleCnt="0">
        <dgm:presLayoutVars>
          <dgm:hierBranch val="init"/>
        </dgm:presLayoutVars>
      </dgm:prSet>
      <dgm:spPr/>
    </dgm:pt>
    <dgm:pt modelId="{0F49FA31-4289-406B-8B29-81FC53EB2A6D}" type="pres">
      <dgm:prSet presAssocID="{F3BE92C4-1557-4DA1-8F07-2C736CEDF4BD}" presName="rootComposite" presStyleCnt="0"/>
      <dgm:spPr/>
    </dgm:pt>
    <dgm:pt modelId="{729B08C9-2C43-4FA5-8361-C6993A5451F7}" type="pres">
      <dgm:prSet presAssocID="{F3BE92C4-1557-4DA1-8F07-2C736CEDF4BD}" presName="rootText" presStyleLbl="node2" presStyleIdx="2" presStyleCnt="5" custScaleX="41364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9CFFDDA9-FFE4-4FE6-AB49-2D9FD3AD5A78}" type="pres">
      <dgm:prSet presAssocID="{F3BE92C4-1557-4DA1-8F07-2C736CEDF4BD}" presName="rootConnector" presStyleLbl="node2" presStyleIdx="2" presStyleCnt="5"/>
      <dgm:spPr/>
      <dgm:t>
        <a:bodyPr/>
        <a:lstStyle/>
        <a:p>
          <a:endParaRPr lang="fr-FR"/>
        </a:p>
      </dgm:t>
    </dgm:pt>
    <dgm:pt modelId="{817FBBF6-7A20-4A62-9223-C9B344A1D9A3}" type="pres">
      <dgm:prSet presAssocID="{F3BE92C4-1557-4DA1-8F07-2C736CEDF4BD}" presName="hierChild4" presStyleCnt="0"/>
      <dgm:spPr/>
    </dgm:pt>
    <dgm:pt modelId="{4E4CD59E-0A2E-4FF3-AF04-150A65485E04}" type="pres">
      <dgm:prSet presAssocID="{F3BE92C4-1557-4DA1-8F07-2C736CEDF4BD}" presName="hierChild5" presStyleCnt="0"/>
      <dgm:spPr/>
    </dgm:pt>
    <dgm:pt modelId="{D81C68E1-2E2C-4219-8AAC-8B24C56C64CD}" type="pres">
      <dgm:prSet presAssocID="{DF3F29EF-4FD2-41F3-989C-CF9C32C68948}" presName="Name64" presStyleLbl="parChTrans1D2" presStyleIdx="3" presStyleCnt="5"/>
      <dgm:spPr/>
      <dgm:t>
        <a:bodyPr/>
        <a:lstStyle/>
        <a:p>
          <a:endParaRPr lang="fr-FR"/>
        </a:p>
      </dgm:t>
    </dgm:pt>
    <dgm:pt modelId="{F2A06EA5-3F1B-4119-8B34-C68C6372FB63}" type="pres">
      <dgm:prSet presAssocID="{4E8F8103-78D5-41D2-8562-5315BDE5C83A}" presName="hierRoot2" presStyleCnt="0">
        <dgm:presLayoutVars>
          <dgm:hierBranch val="init"/>
        </dgm:presLayoutVars>
      </dgm:prSet>
      <dgm:spPr/>
    </dgm:pt>
    <dgm:pt modelId="{EE8730C2-E0FA-43E6-A0CE-2EC74F38703D}" type="pres">
      <dgm:prSet presAssocID="{4E8F8103-78D5-41D2-8562-5315BDE5C83A}" presName="rootComposite" presStyleCnt="0"/>
      <dgm:spPr/>
    </dgm:pt>
    <dgm:pt modelId="{58F5E154-0E16-4005-BAA1-78C28B6AEA1C}" type="pres">
      <dgm:prSet presAssocID="{4E8F8103-78D5-41D2-8562-5315BDE5C83A}" presName="rootText" presStyleLbl="node2" presStyleIdx="3" presStyleCnt="5" custScaleX="41364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349BC60-3738-4493-9779-672F747709BA}" type="pres">
      <dgm:prSet presAssocID="{4E8F8103-78D5-41D2-8562-5315BDE5C83A}" presName="rootConnector" presStyleLbl="node2" presStyleIdx="3" presStyleCnt="5"/>
      <dgm:spPr/>
      <dgm:t>
        <a:bodyPr/>
        <a:lstStyle/>
        <a:p>
          <a:endParaRPr lang="fr-FR"/>
        </a:p>
      </dgm:t>
    </dgm:pt>
    <dgm:pt modelId="{3A319CB8-0E33-4252-BC5A-BF51ACA8707E}" type="pres">
      <dgm:prSet presAssocID="{4E8F8103-78D5-41D2-8562-5315BDE5C83A}" presName="hierChild4" presStyleCnt="0"/>
      <dgm:spPr/>
    </dgm:pt>
    <dgm:pt modelId="{C8E61B81-7C8B-46C4-A956-E5926338DC18}" type="pres">
      <dgm:prSet presAssocID="{4E8F8103-78D5-41D2-8562-5315BDE5C83A}" presName="hierChild5" presStyleCnt="0"/>
      <dgm:spPr/>
    </dgm:pt>
    <dgm:pt modelId="{318DA0A5-7B6A-4779-BD92-90378BA96D8F}" type="pres">
      <dgm:prSet presAssocID="{177A2773-E510-4CC8-926B-4D5ADBBB49A3}" presName="Name64" presStyleLbl="parChTrans1D2" presStyleIdx="4" presStyleCnt="5"/>
      <dgm:spPr/>
      <dgm:t>
        <a:bodyPr/>
        <a:lstStyle/>
        <a:p>
          <a:endParaRPr lang="fr-FR"/>
        </a:p>
      </dgm:t>
    </dgm:pt>
    <dgm:pt modelId="{52F3CF38-3298-4D81-A7BC-0C8F3DA3A3FC}" type="pres">
      <dgm:prSet presAssocID="{71D48335-CDAB-4AA0-A889-2AEDAEA90559}" presName="hierRoot2" presStyleCnt="0">
        <dgm:presLayoutVars>
          <dgm:hierBranch val="init"/>
        </dgm:presLayoutVars>
      </dgm:prSet>
      <dgm:spPr/>
    </dgm:pt>
    <dgm:pt modelId="{27971599-9636-4762-9C23-E1D8F8CB7131}" type="pres">
      <dgm:prSet presAssocID="{71D48335-CDAB-4AA0-A889-2AEDAEA90559}" presName="rootComposite" presStyleCnt="0"/>
      <dgm:spPr/>
    </dgm:pt>
    <dgm:pt modelId="{F676C751-5089-4DE2-BFBA-C898DC75B507}" type="pres">
      <dgm:prSet presAssocID="{71D48335-CDAB-4AA0-A889-2AEDAEA90559}" presName="rootText" presStyleLbl="node2" presStyleIdx="4" presStyleCnt="5" custScaleX="413645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42AB8E2-D8FF-4690-A45B-DE9DCD21E9B1}" type="pres">
      <dgm:prSet presAssocID="{71D48335-CDAB-4AA0-A889-2AEDAEA90559}" presName="rootConnector" presStyleLbl="node2" presStyleIdx="4" presStyleCnt="5"/>
      <dgm:spPr/>
      <dgm:t>
        <a:bodyPr/>
        <a:lstStyle/>
        <a:p>
          <a:endParaRPr lang="fr-FR"/>
        </a:p>
      </dgm:t>
    </dgm:pt>
    <dgm:pt modelId="{743C8B7E-5047-4E45-BC0E-40AAE10573FA}" type="pres">
      <dgm:prSet presAssocID="{71D48335-CDAB-4AA0-A889-2AEDAEA90559}" presName="hierChild4" presStyleCnt="0"/>
      <dgm:spPr/>
    </dgm:pt>
    <dgm:pt modelId="{65005641-EC16-4C89-B5D9-F6D0CC4C5176}" type="pres">
      <dgm:prSet presAssocID="{71D48335-CDAB-4AA0-A889-2AEDAEA90559}" presName="hierChild5" presStyleCnt="0"/>
      <dgm:spPr/>
    </dgm:pt>
    <dgm:pt modelId="{4151416B-0562-49E2-A56E-8105CE19C5D5}" type="pres">
      <dgm:prSet presAssocID="{692359DD-5D0F-487C-A82A-25F9735F4392}" presName="hierChild3" presStyleCnt="0"/>
      <dgm:spPr/>
    </dgm:pt>
  </dgm:ptLst>
  <dgm:cxnLst>
    <dgm:cxn modelId="{C6376735-DA7D-4629-B2A2-EBC889E5A0DA}" srcId="{692359DD-5D0F-487C-A82A-25F9735F4392}" destId="{4E8F8103-78D5-41D2-8562-5315BDE5C83A}" srcOrd="3" destOrd="0" parTransId="{DF3F29EF-4FD2-41F3-989C-CF9C32C68948}" sibTransId="{984DBC13-17EA-4AF6-A1F4-82D77BB00834}"/>
    <dgm:cxn modelId="{2B319C27-3043-482F-877F-61E2BB9D3301}" type="presOf" srcId="{71D48335-CDAB-4AA0-A889-2AEDAEA90559}" destId="{F676C751-5089-4DE2-BFBA-C898DC75B507}" srcOrd="0" destOrd="0" presId="urn:microsoft.com/office/officeart/2009/3/layout/HorizontalOrganizationChart"/>
    <dgm:cxn modelId="{DDB4A6AB-BA3F-444B-A54E-57D9EE1341B9}" srcId="{027D074C-962C-4FE5-B26A-20678E58444B}" destId="{692359DD-5D0F-487C-A82A-25F9735F4392}" srcOrd="0" destOrd="0" parTransId="{A31CBF09-5A8B-4BB7-93FE-D81E3DD49A64}" sibTransId="{406ECF25-A794-416E-A373-53A294E5D33D}"/>
    <dgm:cxn modelId="{491C4F3B-7040-4738-A438-7F3D1B8D1337}" srcId="{692359DD-5D0F-487C-A82A-25F9735F4392}" destId="{F3BE92C4-1557-4DA1-8F07-2C736CEDF4BD}" srcOrd="2" destOrd="0" parTransId="{271F0266-5356-442E-8DDB-651DF8C97F6E}" sibTransId="{2ACF6D26-969C-4CEF-90A4-654941921468}"/>
    <dgm:cxn modelId="{C1AAF6B9-25EA-4B2F-9425-2718FB5E6468}" type="presOf" srcId="{692359DD-5D0F-487C-A82A-25F9735F4392}" destId="{6C8F7AE0-96FF-43D9-A2AD-688BB9D92F99}" srcOrd="0" destOrd="0" presId="urn:microsoft.com/office/officeart/2009/3/layout/HorizontalOrganizationChart"/>
    <dgm:cxn modelId="{F4D1C49D-E92D-45FA-AE29-E347D1CB4902}" type="presOf" srcId="{4E8F8103-78D5-41D2-8562-5315BDE5C83A}" destId="{58F5E154-0E16-4005-BAA1-78C28B6AEA1C}" srcOrd="0" destOrd="0" presId="urn:microsoft.com/office/officeart/2009/3/layout/HorizontalOrganizationChart"/>
    <dgm:cxn modelId="{999E14BC-16F9-4510-84DD-5E03A2A3E3F2}" srcId="{692359DD-5D0F-487C-A82A-25F9735F4392}" destId="{60F9CE28-322B-475F-9F2D-21112E6977D1}" srcOrd="0" destOrd="0" parTransId="{22400525-F532-4225-A783-57F66C9FF561}" sibTransId="{8630F8E1-D82A-435A-B221-B32E6551F420}"/>
    <dgm:cxn modelId="{3B75B797-1F1C-4B0C-9C6B-4AD7C2DF4D75}" srcId="{692359DD-5D0F-487C-A82A-25F9735F4392}" destId="{71D48335-CDAB-4AA0-A889-2AEDAEA90559}" srcOrd="4" destOrd="0" parTransId="{177A2773-E510-4CC8-926B-4D5ADBBB49A3}" sibTransId="{8CAF49B4-848C-4328-83E0-B7D2F229D128}"/>
    <dgm:cxn modelId="{286FEC91-D72D-4374-A674-C41F588B61F8}" type="presOf" srcId="{60F9CE28-322B-475F-9F2D-21112E6977D1}" destId="{7D532BCD-28B2-40BD-84A1-62D5C1A6F4BC}" srcOrd="0" destOrd="0" presId="urn:microsoft.com/office/officeart/2009/3/layout/HorizontalOrganizationChart"/>
    <dgm:cxn modelId="{BB3E5CF5-1B16-4C24-A33D-F71DE5011FA4}" type="presOf" srcId="{22400525-F532-4225-A783-57F66C9FF561}" destId="{B381A22B-7096-4826-81D1-7593D09B56B2}" srcOrd="0" destOrd="0" presId="urn:microsoft.com/office/officeart/2009/3/layout/HorizontalOrganizationChart"/>
    <dgm:cxn modelId="{D266010C-4F62-4E5D-A256-E31A43DEB93E}" type="presOf" srcId="{F3BE92C4-1557-4DA1-8F07-2C736CEDF4BD}" destId="{9CFFDDA9-FFE4-4FE6-AB49-2D9FD3AD5A78}" srcOrd="1" destOrd="0" presId="urn:microsoft.com/office/officeart/2009/3/layout/HorizontalOrganizationChart"/>
    <dgm:cxn modelId="{95827508-8E3D-40FE-89AD-0FA42E6E11FD}" type="presOf" srcId="{4E8F8103-78D5-41D2-8562-5315BDE5C83A}" destId="{1349BC60-3738-4493-9779-672F747709BA}" srcOrd="1" destOrd="0" presId="urn:microsoft.com/office/officeart/2009/3/layout/HorizontalOrganizationChart"/>
    <dgm:cxn modelId="{122AA0C6-96C4-4459-85CD-CA2080DC811D}" type="presOf" srcId="{F3BE92C4-1557-4DA1-8F07-2C736CEDF4BD}" destId="{729B08C9-2C43-4FA5-8361-C6993A5451F7}" srcOrd="0" destOrd="0" presId="urn:microsoft.com/office/officeart/2009/3/layout/HorizontalOrganizationChart"/>
    <dgm:cxn modelId="{DB025434-43E6-44F8-91A3-B1C7C8BC8636}" type="presOf" srcId="{177A2773-E510-4CC8-926B-4D5ADBBB49A3}" destId="{318DA0A5-7B6A-4779-BD92-90378BA96D8F}" srcOrd="0" destOrd="0" presId="urn:microsoft.com/office/officeart/2009/3/layout/HorizontalOrganizationChart"/>
    <dgm:cxn modelId="{64B79BB3-40C3-4D6D-80A0-3D594B4DDC99}" type="presOf" srcId="{0F702D6B-8CF5-40AB-B44C-9D995E9D5A77}" destId="{1CB4269A-C20C-4711-BA9F-0178BDCD158F}" srcOrd="0" destOrd="0" presId="urn:microsoft.com/office/officeart/2009/3/layout/HorizontalOrganizationChart"/>
    <dgm:cxn modelId="{0A302906-7B42-4808-AB15-75F7E9D03662}" type="presOf" srcId="{DF3F29EF-4FD2-41F3-989C-CF9C32C68948}" destId="{D81C68E1-2E2C-4219-8AAC-8B24C56C64CD}" srcOrd="0" destOrd="0" presId="urn:microsoft.com/office/officeart/2009/3/layout/HorizontalOrganizationChart"/>
    <dgm:cxn modelId="{B788FBCA-88CC-433B-A4D4-042F3ED33E03}" type="presOf" srcId="{271F0266-5356-442E-8DDB-651DF8C97F6E}" destId="{2D6D8886-AE45-47AB-B463-E6CF836CCEDE}" srcOrd="0" destOrd="0" presId="urn:microsoft.com/office/officeart/2009/3/layout/HorizontalOrganizationChart"/>
    <dgm:cxn modelId="{770EEAEE-7788-4ED6-ABC0-8076AE63A166}" type="presOf" srcId="{FFB4DC33-59B5-428F-9515-E1E0156DB614}" destId="{446B76CF-7088-4809-AD14-C3329D626C26}" srcOrd="1" destOrd="0" presId="urn:microsoft.com/office/officeart/2009/3/layout/HorizontalOrganizationChart"/>
    <dgm:cxn modelId="{F846012D-DADF-4417-B7C8-39205104F00B}" type="presOf" srcId="{692359DD-5D0F-487C-A82A-25F9735F4392}" destId="{1F889B57-FE32-400D-A365-663782B8C657}" srcOrd="1" destOrd="0" presId="urn:microsoft.com/office/officeart/2009/3/layout/HorizontalOrganizationChart"/>
    <dgm:cxn modelId="{F7CEE29D-B0B5-4F54-A015-B3DAC98F62E9}" type="presOf" srcId="{60F9CE28-322B-475F-9F2D-21112E6977D1}" destId="{B8956A2C-42A0-43D8-84F0-E5A8D741EEDC}" srcOrd="1" destOrd="0" presId="urn:microsoft.com/office/officeart/2009/3/layout/HorizontalOrganizationChart"/>
    <dgm:cxn modelId="{780D2408-8DB7-43F2-8A39-F03A4B16F5A6}" type="presOf" srcId="{027D074C-962C-4FE5-B26A-20678E58444B}" destId="{B40AB256-0930-4E86-99A7-439381C49087}" srcOrd="0" destOrd="0" presId="urn:microsoft.com/office/officeart/2009/3/layout/HorizontalOrganizationChart"/>
    <dgm:cxn modelId="{20C5E8D4-8433-4265-970E-C4DEE46405B7}" type="presOf" srcId="{71D48335-CDAB-4AA0-A889-2AEDAEA90559}" destId="{542AB8E2-D8FF-4690-A45B-DE9DCD21E9B1}" srcOrd="1" destOrd="0" presId="urn:microsoft.com/office/officeart/2009/3/layout/HorizontalOrganizationChart"/>
    <dgm:cxn modelId="{AAEBCED3-31C7-40A6-95D3-8EDE19606CCD}" srcId="{692359DD-5D0F-487C-A82A-25F9735F4392}" destId="{FFB4DC33-59B5-428F-9515-E1E0156DB614}" srcOrd="1" destOrd="0" parTransId="{0F702D6B-8CF5-40AB-B44C-9D995E9D5A77}" sibTransId="{0E51C918-11E9-4E77-A191-08AB13E41C0A}"/>
    <dgm:cxn modelId="{AE415531-8A22-4CD2-9B0D-CC79479784E1}" type="presOf" srcId="{FFB4DC33-59B5-428F-9515-E1E0156DB614}" destId="{4C6B2641-D917-4109-A4C3-5228DC81CD0E}" srcOrd="0" destOrd="0" presId="urn:microsoft.com/office/officeart/2009/3/layout/HorizontalOrganizationChart"/>
    <dgm:cxn modelId="{6AE5C6BB-8665-4CA3-96A7-06ADE1181064}" type="presParOf" srcId="{B40AB256-0930-4E86-99A7-439381C49087}" destId="{779C9CE7-5E3F-4682-A83C-ABEDDA836B9A}" srcOrd="0" destOrd="0" presId="urn:microsoft.com/office/officeart/2009/3/layout/HorizontalOrganizationChart"/>
    <dgm:cxn modelId="{6FDE2687-51F6-4F66-8D63-F0C9C0FFCA33}" type="presParOf" srcId="{779C9CE7-5E3F-4682-A83C-ABEDDA836B9A}" destId="{25FC29F5-FE0E-4482-B7ED-EA45593EF844}" srcOrd="0" destOrd="0" presId="urn:microsoft.com/office/officeart/2009/3/layout/HorizontalOrganizationChart"/>
    <dgm:cxn modelId="{5676D321-6435-481E-BB27-9B192C24ECCB}" type="presParOf" srcId="{25FC29F5-FE0E-4482-B7ED-EA45593EF844}" destId="{6C8F7AE0-96FF-43D9-A2AD-688BB9D92F99}" srcOrd="0" destOrd="0" presId="urn:microsoft.com/office/officeart/2009/3/layout/HorizontalOrganizationChart"/>
    <dgm:cxn modelId="{766184FD-AA28-4EB1-957E-920DD1BB722E}" type="presParOf" srcId="{25FC29F5-FE0E-4482-B7ED-EA45593EF844}" destId="{1F889B57-FE32-400D-A365-663782B8C657}" srcOrd="1" destOrd="0" presId="urn:microsoft.com/office/officeart/2009/3/layout/HorizontalOrganizationChart"/>
    <dgm:cxn modelId="{7E340F18-91EC-4E2A-9249-990163D47555}" type="presParOf" srcId="{779C9CE7-5E3F-4682-A83C-ABEDDA836B9A}" destId="{F4224033-E1B1-482C-8D67-5BDE7683D5F6}" srcOrd="1" destOrd="0" presId="urn:microsoft.com/office/officeart/2009/3/layout/HorizontalOrganizationChart"/>
    <dgm:cxn modelId="{E94DBB52-C2E3-40DA-9B2D-DA37F20D06D1}" type="presParOf" srcId="{F4224033-E1B1-482C-8D67-5BDE7683D5F6}" destId="{B381A22B-7096-4826-81D1-7593D09B56B2}" srcOrd="0" destOrd="0" presId="urn:microsoft.com/office/officeart/2009/3/layout/HorizontalOrganizationChart"/>
    <dgm:cxn modelId="{5411FEF7-5109-4188-B334-594362AB41DE}" type="presParOf" srcId="{F4224033-E1B1-482C-8D67-5BDE7683D5F6}" destId="{3F52734E-B5DD-413A-BF6B-BB342BFDF8B0}" srcOrd="1" destOrd="0" presId="urn:microsoft.com/office/officeart/2009/3/layout/HorizontalOrganizationChart"/>
    <dgm:cxn modelId="{182A00B2-F482-4AA1-AF0F-D7064541419F}" type="presParOf" srcId="{3F52734E-B5DD-413A-BF6B-BB342BFDF8B0}" destId="{2BBC0D3E-11FE-43A7-9FE4-004EB301CAC4}" srcOrd="0" destOrd="0" presId="urn:microsoft.com/office/officeart/2009/3/layout/HorizontalOrganizationChart"/>
    <dgm:cxn modelId="{7F37D264-B641-4564-AE03-D0E3C25A9DA4}" type="presParOf" srcId="{2BBC0D3E-11FE-43A7-9FE4-004EB301CAC4}" destId="{7D532BCD-28B2-40BD-84A1-62D5C1A6F4BC}" srcOrd="0" destOrd="0" presId="urn:microsoft.com/office/officeart/2009/3/layout/HorizontalOrganizationChart"/>
    <dgm:cxn modelId="{A8819E4F-D757-43C3-B878-FAA9BDCC74AE}" type="presParOf" srcId="{2BBC0D3E-11FE-43A7-9FE4-004EB301CAC4}" destId="{B8956A2C-42A0-43D8-84F0-E5A8D741EEDC}" srcOrd="1" destOrd="0" presId="urn:microsoft.com/office/officeart/2009/3/layout/HorizontalOrganizationChart"/>
    <dgm:cxn modelId="{FBD78A64-F8E1-4926-97B6-0936C4A41794}" type="presParOf" srcId="{3F52734E-B5DD-413A-BF6B-BB342BFDF8B0}" destId="{BA92A824-B62E-458A-9202-AED31515BAA1}" srcOrd="1" destOrd="0" presId="urn:microsoft.com/office/officeart/2009/3/layout/HorizontalOrganizationChart"/>
    <dgm:cxn modelId="{3DBF48F8-A652-47FB-BE5D-0B6AE50B790F}" type="presParOf" srcId="{3F52734E-B5DD-413A-BF6B-BB342BFDF8B0}" destId="{2A1C913A-514E-4E91-8F49-1D41065A32A7}" srcOrd="2" destOrd="0" presId="urn:microsoft.com/office/officeart/2009/3/layout/HorizontalOrganizationChart"/>
    <dgm:cxn modelId="{6ADB4D24-39E9-4653-9255-C957624F58FE}" type="presParOf" srcId="{F4224033-E1B1-482C-8D67-5BDE7683D5F6}" destId="{1CB4269A-C20C-4711-BA9F-0178BDCD158F}" srcOrd="2" destOrd="0" presId="urn:microsoft.com/office/officeart/2009/3/layout/HorizontalOrganizationChart"/>
    <dgm:cxn modelId="{2BFDC542-C568-4AAE-83FB-7BF1FB68769D}" type="presParOf" srcId="{F4224033-E1B1-482C-8D67-5BDE7683D5F6}" destId="{4ED4738E-917B-49E6-AD27-7DF295F7E5D2}" srcOrd="3" destOrd="0" presId="urn:microsoft.com/office/officeart/2009/3/layout/HorizontalOrganizationChart"/>
    <dgm:cxn modelId="{7FFC1FDE-C374-4322-86CB-743431B82F23}" type="presParOf" srcId="{4ED4738E-917B-49E6-AD27-7DF295F7E5D2}" destId="{CD98A4C0-9666-4F21-9E1B-638E50A06F10}" srcOrd="0" destOrd="0" presId="urn:microsoft.com/office/officeart/2009/3/layout/HorizontalOrganizationChart"/>
    <dgm:cxn modelId="{F090DD5A-50BB-4F8F-94E7-A569871487A1}" type="presParOf" srcId="{CD98A4C0-9666-4F21-9E1B-638E50A06F10}" destId="{4C6B2641-D917-4109-A4C3-5228DC81CD0E}" srcOrd="0" destOrd="0" presId="urn:microsoft.com/office/officeart/2009/3/layout/HorizontalOrganizationChart"/>
    <dgm:cxn modelId="{DAA77A21-16ED-49E4-8742-F129E340A23A}" type="presParOf" srcId="{CD98A4C0-9666-4F21-9E1B-638E50A06F10}" destId="{446B76CF-7088-4809-AD14-C3329D626C26}" srcOrd="1" destOrd="0" presId="urn:microsoft.com/office/officeart/2009/3/layout/HorizontalOrganizationChart"/>
    <dgm:cxn modelId="{0FC882BC-792C-4ECF-AB5F-2D7FFA85FB06}" type="presParOf" srcId="{4ED4738E-917B-49E6-AD27-7DF295F7E5D2}" destId="{31D4A37C-42F7-43B9-B7E0-A782227785A1}" srcOrd="1" destOrd="0" presId="urn:microsoft.com/office/officeart/2009/3/layout/HorizontalOrganizationChart"/>
    <dgm:cxn modelId="{46EEF865-59CB-49E4-ADF3-5F291ED91F4B}" type="presParOf" srcId="{4ED4738E-917B-49E6-AD27-7DF295F7E5D2}" destId="{32154457-3AA8-47D1-A376-152EB824BDF8}" srcOrd="2" destOrd="0" presId="urn:microsoft.com/office/officeart/2009/3/layout/HorizontalOrganizationChart"/>
    <dgm:cxn modelId="{5592A6FB-31AD-465B-8B9F-3188357E79A4}" type="presParOf" srcId="{F4224033-E1B1-482C-8D67-5BDE7683D5F6}" destId="{2D6D8886-AE45-47AB-B463-E6CF836CCEDE}" srcOrd="4" destOrd="0" presId="urn:microsoft.com/office/officeart/2009/3/layout/HorizontalOrganizationChart"/>
    <dgm:cxn modelId="{EBCF142E-ABB8-4DA5-B143-2CA3D0EC8D0D}" type="presParOf" srcId="{F4224033-E1B1-482C-8D67-5BDE7683D5F6}" destId="{1FC1D1B3-56F9-493D-93A4-07FD58252875}" srcOrd="5" destOrd="0" presId="urn:microsoft.com/office/officeart/2009/3/layout/HorizontalOrganizationChart"/>
    <dgm:cxn modelId="{2FF0F16A-0565-4331-850E-A75044CB9288}" type="presParOf" srcId="{1FC1D1B3-56F9-493D-93A4-07FD58252875}" destId="{0F49FA31-4289-406B-8B29-81FC53EB2A6D}" srcOrd="0" destOrd="0" presId="urn:microsoft.com/office/officeart/2009/3/layout/HorizontalOrganizationChart"/>
    <dgm:cxn modelId="{C063B6CC-9CC5-41BA-B3C2-91EAC7ACE883}" type="presParOf" srcId="{0F49FA31-4289-406B-8B29-81FC53EB2A6D}" destId="{729B08C9-2C43-4FA5-8361-C6993A5451F7}" srcOrd="0" destOrd="0" presId="urn:microsoft.com/office/officeart/2009/3/layout/HorizontalOrganizationChart"/>
    <dgm:cxn modelId="{2DD81BB3-93A6-47CE-8B51-5A694E9EAE70}" type="presParOf" srcId="{0F49FA31-4289-406B-8B29-81FC53EB2A6D}" destId="{9CFFDDA9-FFE4-4FE6-AB49-2D9FD3AD5A78}" srcOrd="1" destOrd="0" presId="urn:microsoft.com/office/officeart/2009/3/layout/HorizontalOrganizationChart"/>
    <dgm:cxn modelId="{ED6D29F9-3050-4812-B2AB-602E2A35C2E2}" type="presParOf" srcId="{1FC1D1B3-56F9-493D-93A4-07FD58252875}" destId="{817FBBF6-7A20-4A62-9223-C9B344A1D9A3}" srcOrd="1" destOrd="0" presId="urn:microsoft.com/office/officeart/2009/3/layout/HorizontalOrganizationChart"/>
    <dgm:cxn modelId="{B8DC015E-1F06-4251-89DC-49A1DE383236}" type="presParOf" srcId="{1FC1D1B3-56F9-493D-93A4-07FD58252875}" destId="{4E4CD59E-0A2E-4FF3-AF04-150A65485E04}" srcOrd="2" destOrd="0" presId="urn:microsoft.com/office/officeart/2009/3/layout/HorizontalOrganizationChart"/>
    <dgm:cxn modelId="{40CB7A15-F87C-4196-8C80-4F2DC4114513}" type="presParOf" srcId="{F4224033-E1B1-482C-8D67-5BDE7683D5F6}" destId="{D81C68E1-2E2C-4219-8AAC-8B24C56C64CD}" srcOrd="6" destOrd="0" presId="urn:microsoft.com/office/officeart/2009/3/layout/HorizontalOrganizationChart"/>
    <dgm:cxn modelId="{5D9706E1-FC42-4652-907A-19304D2375C7}" type="presParOf" srcId="{F4224033-E1B1-482C-8D67-5BDE7683D5F6}" destId="{F2A06EA5-3F1B-4119-8B34-C68C6372FB63}" srcOrd="7" destOrd="0" presId="urn:microsoft.com/office/officeart/2009/3/layout/HorizontalOrganizationChart"/>
    <dgm:cxn modelId="{671F5793-93E7-4D2F-B708-E8CBE3FED7D8}" type="presParOf" srcId="{F2A06EA5-3F1B-4119-8B34-C68C6372FB63}" destId="{EE8730C2-E0FA-43E6-A0CE-2EC74F38703D}" srcOrd="0" destOrd="0" presId="urn:microsoft.com/office/officeart/2009/3/layout/HorizontalOrganizationChart"/>
    <dgm:cxn modelId="{14D01EBA-E269-4060-83C9-6A8002D3819B}" type="presParOf" srcId="{EE8730C2-E0FA-43E6-A0CE-2EC74F38703D}" destId="{58F5E154-0E16-4005-BAA1-78C28B6AEA1C}" srcOrd="0" destOrd="0" presId="urn:microsoft.com/office/officeart/2009/3/layout/HorizontalOrganizationChart"/>
    <dgm:cxn modelId="{FB92F75C-6BE9-480A-A127-D188EAB89D01}" type="presParOf" srcId="{EE8730C2-E0FA-43E6-A0CE-2EC74F38703D}" destId="{1349BC60-3738-4493-9779-672F747709BA}" srcOrd="1" destOrd="0" presId="urn:microsoft.com/office/officeart/2009/3/layout/HorizontalOrganizationChart"/>
    <dgm:cxn modelId="{2FADD42B-CCD0-4573-A12B-C669841887FA}" type="presParOf" srcId="{F2A06EA5-3F1B-4119-8B34-C68C6372FB63}" destId="{3A319CB8-0E33-4252-BC5A-BF51ACA8707E}" srcOrd="1" destOrd="0" presId="urn:microsoft.com/office/officeart/2009/3/layout/HorizontalOrganizationChart"/>
    <dgm:cxn modelId="{1B8404B8-5842-45D8-875A-53A85D857BC9}" type="presParOf" srcId="{F2A06EA5-3F1B-4119-8B34-C68C6372FB63}" destId="{C8E61B81-7C8B-46C4-A956-E5926338DC18}" srcOrd="2" destOrd="0" presId="urn:microsoft.com/office/officeart/2009/3/layout/HorizontalOrganizationChart"/>
    <dgm:cxn modelId="{F2F42C58-8184-4AF8-ADAA-E599C7E238DB}" type="presParOf" srcId="{F4224033-E1B1-482C-8D67-5BDE7683D5F6}" destId="{318DA0A5-7B6A-4779-BD92-90378BA96D8F}" srcOrd="8" destOrd="0" presId="urn:microsoft.com/office/officeart/2009/3/layout/HorizontalOrganizationChart"/>
    <dgm:cxn modelId="{9BD19740-2975-4F57-B2EF-3A1887363AD2}" type="presParOf" srcId="{F4224033-E1B1-482C-8D67-5BDE7683D5F6}" destId="{52F3CF38-3298-4D81-A7BC-0C8F3DA3A3FC}" srcOrd="9" destOrd="0" presId="urn:microsoft.com/office/officeart/2009/3/layout/HorizontalOrganizationChart"/>
    <dgm:cxn modelId="{D22E2BFC-A4B2-42CC-80C3-931CCD87A85A}" type="presParOf" srcId="{52F3CF38-3298-4D81-A7BC-0C8F3DA3A3FC}" destId="{27971599-9636-4762-9C23-E1D8F8CB7131}" srcOrd="0" destOrd="0" presId="urn:microsoft.com/office/officeart/2009/3/layout/HorizontalOrganizationChart"/>
    <dgm:cxn modelId="{CD5A0A5A-7B99-462B-BDD1-0366F2346907}" type="presParOf" srcId="{27971599-9636-4762-9C23-E1D8F8CB7131}" destId="{F676C751-5089-4DE2-BFBA-C898DC75B507}" srcOrd="0" destOrd="0" presId="urn:microsoft.com/office/officeart/2009/3/layout/HorizontalOrganizationChart"/>
    <dgm:cxn modelId="{F4E06F2C-49E7-44FC-B633-A1AE9DD677D3}" type="presParOf" srcId="{27971599-9636-4762-9C23-E1D8F8CB7131}" destId="{542AB8E2-D8FF-4690-A45B-DE9DCD21E9B1}" srcOrd="1" destOrd="0" presId="urn:microsoft.com/office/officeart/2009/3/layout/HorizontalOrganizationChart"/>
    <dgm:cxn modelId="{6EA2D074-BF7C-4E4F-A8DD-FDD7923DE3B4}" type="presParOf" srcId="{52F3CF38-3298-4D81-A7BC-0C8F3DA3A3FC}" destId="{743C8B7E-5047-4E45-BC0E-40AAE10573FA}" srcOrd="1" destOrd="0" presId="urn:microsoft.com/office/officeart/2009/3/layout/HorizontalOrganizationChart"/>
    <dgm:cxn modelId="{A135C837-630B-4B99-AEC7-66FE33EC0B2B}" type="presParOf" srcId="{52F3CF38-3298-4D81-A7BC-0C8F3DA3A3FC}" destId="{65005641-EC16-4C89-B5D9-F6D0CC4C5176}" srcOrd="2" destOrd="0" presId="urn:microsoft.com/office/officeart/2009/3/layout/HorizontalOrganizationChart"/>
    <dgm:cxn modelId="{6EF32A85-785A-43F2-B912-48E90B177568}" type="presParOf" srcId="{779C9CE7-5E3F-4682-A83C-ABEDDA836B9A}" destId="{4151416B-0562-49E2-A56E-8105CE19C5D5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DA5FC2-9352-4526-9B21-E705322DD509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58CCEC3-3A5C-4A70-84D8-53718166F2CE}">
      <dgm:prSet phldrT="[Texte]" custT="1"/>
      <dgm:spPr/>
      <dgm:t>
        <a:bodyPr/>
        <a:lstStyle/>
        <a:p>
          <a:r>
            <a:rPr lang="fr-FR" sz="2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Sources</a:t>
          </a:r>
        </a:p>
        <a:p>
          <a:r>
            <a:rPr lang="fr-FR" sz="2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Externes</a:t>
          </a:r>
          <a:endParaRPr lang="fr-FR" sz="28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46E7F4-8765-401E-8695-700E6E24161A}" type="parTrans" cxnId="{1750C2DA-1906-4DB4-B54B-F8D94E2C85F4}">
      <dgm:prSet/>
      <dgm:spPr/>
      <dgm:t>
        <a:bodyPr/>
        <a:lstStyle/>
        <a:p>
          <a:endParaRPr lang="fr-FR" sz="3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165885A-84A3-42AE-BEFC-BDA739037DB4}" type="sibTrans" cxnId="{1750C2DA-1906-4DB4-B54B-F8D94E2C85F4}">
      <dgm:prSet/>
      <dgm:spPr/>
      <dgm:t>
        <a:bodyPr/>
        <a:lstStyle/>
        <a:p>
          <a:endParaRPr lang="fr-FR" sz="3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22D50C0-0675-4489-A99A-CCB3AECCB354}">
      <dgm:prSet custT="1"/>
      <dgm:spPr/>
      <dgm:t>
        <a:bodyPr/>
        <a:lstStyle/>
        <a:p>
          <a:pPr algn="l"/>
          <a:r>
            <a:rPr lang="fr-FR" sz="2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Internet : forums, blogs.</a:t>
          </a:r>
          <a:endParaRPr lang="fr-FR" sz="20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E14F0C-8CCB-4E99-90D8-0E9C59209956}" type="parTrans" cxnId="{BE8E4492-0624-485E-A150-6E7E0910437D}">
      <dgm:prSet/>
      <dgm:spPr/>
      <dgm:t>
        <a:bodyPr/>
        <a:lstStyle/>
        <a:p>
          <a:endParaRPr lang="fr-FR" sz="3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011EAE0-D155-4AD2-8F06-E966CBB73B26}" type="sibTrans" cxnId="{BE8E4492-0624-485E-A150-6E7E0910437D}">
      <dgm:prSet/>
      <dgm:spPr/>
      <dgm:t>
        <a:bodyPr/>
        <a:lstStyle/>
        <a:p>
          <a:endParaRPr lang="fr-FR" sz="3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5C694C3-5891-4C0F-BA3F-D90EC6A60216}">
      <dgm:prSet custT="1"/>
      <dgm:spPr/>
      <dgm:t>
        <a:bodyPr/>
        <a:lstStyle/>
        <a:p>
          <a:pPr algn="l"/>
          <a:r>
            <a:rPr lang="fr-FR" sz="2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Société d’étude : </a:t>
          </a:r>
          <a:r>
            <a:rPr lang="fr-FR" sz="2000" b="1" dirty="0" err="1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Infogref</a:t>
          </a:r>
          <a:r>
            <a:rPr lang="fr-FR" sz="2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, Société.com, etc.</a:t>
          </a:r>
          <a:endParaRPr lang="fr-FR" sz="20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370B377-0579-4F23-90E3-D519657AE76D}" type="parTrans" cxnId="{D91B6FDE-A257-4CC8-8205-7A5741777E75}">
      <dgm:prSet/>
      <dgm:spPr/>
      <dgm:t>
        <a:bodyPr/>
        <a:lstStyle/>
        <a:p>
          <a:endParaRPr lang="fr-FR" sz="3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7C995C1-2487-49E9-86D9-E1655D5ACDF3}" type="sibTrans" cxnId="{D91B6FDE-A257-4CC8-8205-7A5741777E75}">
      <dgm:prSet/>
      <dgm:spPr/>
      <dgm:t>
        <a:bodyPr/>
        <a:lstStyle/>
        <a:p>
          <a:endParaRPr lang="fr-FR" sz="3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415CF7-9168-47BE-8DD7-C650CD49896E}">
      <dgm:prSet custT="1"/>
      <dgm:spPr/>
      <dgm:t>
        <a:bodyPr/>
        <a:lstStyle/>
        <a:p>
          <a:pPr algn="l"/>
          <a:r>
            <a:rPr lang="fr-FR" sz="2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Études de marché, articles de presse, etc.</a:t>
          </a:r>
          <a:endParaRPr lang="fr-FR" sz="20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66890DC-EEED-4AAF-B57C-AF51A61264F6}" type="parTrans" cxnId="{ED09E357-BB21-4171-8936-DDCDF5D824C5}">
      <dgm:prSet/>
      <dgm:spPr/>
      <dgm:t>
        <a:bodyPr/>
        <a:lstStyle/>
        <a:p>
          <a:endParaRPr lang="fr-FR" sz="3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04A4764-F047-415E-A98D-64B0F46D66B5}" type="sibTrans" cxnId="{ED09E357-BB21-4171-8936-DDCDF5D824C5}">
      <dgm:prSet/>
      <dgm:spPr/>
      <dgm:t>
        <a:bodyPr/>
        <a:lstStyle/>
        <a:p>
          <a:endParaRPr lang="fr-FR" sz="3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9E08307-CCA6-429F-8794-BD5895E5FDAB}">
      <dgm:prSet custT="1"/>
      <dgm:spPr/>
      <dgm:t>
        <a:bodyPr/>
        <a:lstStyle/>
        <a:p>
          <a:pPr algn="l"/>
          <a:r>
            <a:rPr lang="fr-FR" sz="2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Études des ventes de la concurrence.</a:t>
          </a:r>
          <a:endParaRPr lang="fr-FR" sz="20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D243B0D-6ED6-4856-99F6-85F169AAD3ED}" type="parTrans" cxnId="{2E06F6E9-94B0-4216-A17F-90342E524EE4}">
      <dgm:prSet/>
      <dgm:spPr/>
      <dgm:t>
        <a:bodyPr/>
        <a:lstStyle/>
        <a:p>
          <a:endParaRPr lang="fr-FR" sz="3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A5D745-904C-4CAD-94BE-A102E40AB26C}" type="sibTrans" cxnId="{2E06F6E9-94B0-4216-A17F-90342E524EE4}">
      <dgm:prSet/>
      <dgm:spPr/>
      <dgm:t>
        <a:bodyPr/>
        <a:lstStyle/>
        <a:p>
          <a:endParaRPr lang="fr-FR" sz="3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0D376E-1857-468B-BEA8-2D1BC5773635}">
      <dgm:prSet custT="1"/>
      <dgm:spPr/>
      <dgm:t>
        <a:bodyPr/>
        <a:lstStyle/>
        <a:p>
          <a:pPr algn="l"/>
          <a:r>
            <a:rPr lang="fr-FR" sz="2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Études et publications sur le comportement des consommateurs et leurs profils.</a:t>
          </a:r>
          <a:endParaRPr lang="fr-FR" sz="20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017B1BB-CE27-425D-8F60-84026D65F874}" type="parTrans" cxnId="{B4B9AE16-BCE1-47BA-95DC-0C2881A27552}">
      <dgm:prSet/>
      <dgm:spPr/>
      <dgm:t>
        <a:bodyPr/>
        <a:lstStyle/>
        <a:p>
          <a:endParaRPr lang="fr-FR" sz="3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792F3E3-94A0-4BEA-9DE3-FADD080B1C73}" type="sibTrans" cxnId="{B4B9AE16-BCE1-47BA-95DC-0C2881A27552}">
      <dgm:prSet/>
      <dgm:spPr/>
      <dgm:t>
        <a:bodyPr/>
        <a:lstStyle/>
        <a:p>
          <a:endParaRPr lang="fr-FR" sz="32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47E64C7-B086-4CC4-A2E3-68DB43156166}" type="pres">
      <dgm:prSet presAssocID="{34DA5FC2-9352-4526-9B21-E705322DD50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FED4952C-5A88-465C-B974-783B17C836F5}" type="pres">
      <dgm:prSet presAssocID="{958CCEC3-3A5C-4A70-84D8-53718166F2CE}" presName="hierRoot1" presStyleCnt="0">
        <dgm:presLayoutVars>
          <dgm:hierBranch val="init"/>
        </dgm:presLayoutVars>
      </dgm:prSet>
      <dgm:spPr/>
    </dgm:pt>
    <dgm:pt modelId="{F66C0EFA-116F-4F86-AFD0-CCDAAF21D15A}" type="pres">
      <dgm:prSet presAssocID="{958CCEC3-3A5C-4A70-84D8-53718166F2CE}" presName="rootComposite1" presStyleCnt="0"/>
      <dgm:spPr/>
    </dgm:pt>
    <dgm:pt modelId="{6A21B1BA-8D24-41C9-8292-F19385FAB128}" type="pres">
      <dgm:prSet presAssocID="{958CCEC3-3A5C-4A70-84D8-53718166F2CE}" presName="rootText1" presStyleLbl="node0" presStyleIdx="0" presStyleCnt="1" custScaleY="17927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3E7CD1C-D13A-42F2-8F26-8CDA4D3B616A}" type="pres">
      <dgm:prSet presAssocID="{958CCEC3-3A5C-4A70-84D8-53718166F2CE}" presName="rootConnector1" presStyleLbl="node1" presStyleIdx="0" presStyleCnt="0"/>
      <dgm:spPr/>
      <dgm:t>
        <a:bodyPr/>
        <a:lstStyle/>
        <a:p>
          <a:endParaRPr lang="fr-FR"/>
        </a:p>
      </dgm:t>
    </dgm:pt>
    <dgm:pt modelId="{283747A9-1A7F-4541-8648-99DD1E20B130}" type="pres">
      <dgm:prSet presAssocID="{958CCEC3-3A5C-4A70-84D8-53718166F2CE}" presName="hierChild2" presStyleCnt="0"/>
      <dgm:spPr/>
    </dgm:pt>
    <dgm:pt modelId="{810267AE-C1B9-4867-9D80-2F72D213C8D2}" type="pres">
      <dgm:prSet presAssocID="{96E14F0C-8CCB-4E99-90D8-0E9C59209956}" presName="Name64" presStyleLbl="parChTrans1D2" presStyleIdx="0" presStyleCnt="5"/>
      <dgm:spPr/>
      <dgm:t>
        <a:bodyPr/>
        <a:lstStyle/>
        <a:p>
          <a:endParaRPr lang="fr-FR"/>
        </a:p>
      </dgm:t>
    </dgm:pt>
    <dgm:pt modelId="{5B09E96A-3D51-47D8-9E77-DBE2C9D63AB0}" type="pres">
      <dgm:prSet presAssocID="{622D50C0-0675-4489-A99A-CCB3AECCB354}" presName="hierRoot2" presStyleCnt="0">
        <dgm:presLayoutVars>
          <dgm:hierBranch val="init"/>
        </dgm:presLayoutVars>
      </dgm:prSet>
      <dgm:spPr/>
    </dgm:pt>
    <dgm:pt modelId="{9015D5C0-616C-461A-96E3-7B325C13E313}" type="pres">
      <dgm:prSet presAssocID="{622D50C0-0675-4489-A99A-CCB3AECCB354}" presName="rootComposite" presStyleCnt="0"/>
      <dgm:spPr/>
    </dgm:pt>
    <dgm:pt modelId="{8375CC37-FDF9-4400-81AF-462CB32472E4}" type="pres">
      <dgm:prSet presAssocID="{622D50C0-0675-4489-A99A-CCB3AECCB354}" presName="rootText" presStyleLbl="node2" presStyleIdx="0" presStyleCnt="5" custScaleX="370938" custLinFactNeighborX="-1163" custLinFactNeighborY="5212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E0D3CAE-46F2-4E70-AE88-C2DF0E90BE1E}" type="pres">
      <dgm:prSet presAssocID="{622D50C0-0675-4489-A99A-CCB3AECCB354}" presName="rootConnector" presStyleLbl="node2" presStyleIdx="0" presStyleCnt="5"/>
      <dgm:spPr/>
      <dgm:t>
        <a:bodyPr/>
        <a:lstStyle/>
        <a:p>
          <a:endParaRPr lang="fr-FR"/>
        </a:p>
      </dgm:t>
    </dgm:pt>
    <dgm:pt modelId="{18372C7C-3A00-42B9-B3CB-8B72757D8059}" type="pres">
      <dgm:prSet presAssocID="{622D50C0-0675-4489-A99A-CCB3AECCB354}" presName="hierChild4" presStyleCnt="0"/>
      <dgm:spPr/>
    </dgm:pt>
    <dgm:pt modelId="{91B57148-2FF4-4E5A-B264-C16324BA09E2}" type="pres">
      <dgm:prSet presAssocID="{622D50C0-0675-4489-A99A-CCB3AECCB354}" presName="hierChild5" presStyleCnt="0"/>
      <dgm:spPr/>
    </dgm:pt>
    <dgm:pt modelId="{9CCEE420-62BB-4FE8-A27E-B767DF2E4E4C}" type="pres">
      <dgm:prSet presAssocID="{C370B377-0579-4F23-90E3-D519657AE76D}" presName="Name64" presStyleLbl="parChTrans1D2" presStyleIdx="1" presStyleCnt="5"/>
      <dgm:spPr/>
      <dgm:t>
        <a:bodyPr/>
        <a:lstStyle/>
        <a:p>
          <a:endParaRPr lang="fr-FR"/>
        </a:p>
      </dgm:t>
    </dgm:pt>
    <dgm:pt modelId="{1F499F9B-3CB4-465A-B956-5CA8FA618673}" type="pres">
      <dgm:prSet presAssocID="{85C694C3-5891-4C0F-BA3F-D90EC6A60216}" presName="hierRoot2" presStyleCnt="0">
        <dgm:presLayoutVars>
          <dgm:hierBranch val="init"/>
        </dgm:presLayoutVars>
      </dgm:prSet>
      <dgm:spPr/>
    </dgm:pt>
    <dgm:pt modelId="{19DBC06F-159F-458E-A30F-CBE279804801}" type="pres">
      <dgm:prSet presAssocID="{85C694C3-5891-4C0F-BA3F-D90EC6A60216}" presName="rootComposite" presStyleCnt="0"/>
      <dgm:spPr/>
    </dgm:pt>
    <dgm:pt modelId="{823B3C42-8787-4996-9B4E-620D222718DB}" type="pres">
      <dgm:prSet presAssocID="{85C694C3-5891-4C0F-BA3F-D90EC6A60216}" presName="rootText" presStyleLbl="node2" presStyleIdx="1" presStyleCnt="5" custScaleX="370938" custLinFactNeighborX="-1163" custLinFactNeighborY="4450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60D9C63-AD70-4C9A-AA2E-60EDB0C03D8D}" type="pres">
      <dgm:prSet presAssocID="{85C694C3-5891-4C0F-BA3F-D90EC6A60216}" presName="rootConnector" presStyleLbl="node2" presStyleIdx="1" presStyleCnt="5"/>
      <dgm:spPr/>
      <dgm:t>
        <a:bodyPr/>
        <a:lstStyle/>
        <a:p>
          <a:endParaRPr lang="fr-FR"/>
        </a:p>
      </dgm:t>
    </dgm:pt>
    <dgm:pt modelId="{72641E49-0063-4EE8-98EA-455CD59225E6}" type="pres">
      <dgm:prSet presAssocID="{85C694C3-5891-4C0F-BA3F-D90EC6A60216}" presName="hierChild4" presStyleCnt="0"/>
      <dgm:spPr/>
    </dgm:pt>
    <dgm:pt modelId="{7708170A-085E-4ED8-8A29-C035BBF557E2}" type="pres">
      <dgm:prSet presAssocID="{85C694C3-5891-4C0F-BA3F-D90EC6A60216}" presName="hierChild5" presStyleCnt="0"/>
      <dgm:spPr/>
    </dgm:pt>
    <dgm:pt modelId="{A02BC9B3-01AE-4FDA-9EB5-98A33E24CA53}" type="pres">
      <dgm:prSet presAssocID="{366890DC-EEED-4AAF-B57C-AF51A61264F6}" presName="Name64" presStyleLbl="parChTrans1D2" presStyleIdx="2" presStyleCnt="5"/>
      <dgm:spPr/>
      <dgm:t>
        <a:bodyPr/>
        <a:lstStyle/>
        <a:p>
          <a:endParaRPr lang="fr-FR"/>
        </a:p>
      </dgm:t>
    </dgm:pt>
    <dgm:pt modelId="{AFAEEBDB-1C4F-4A96-885F-55EAFB52FFA7}" type="pres">
      <dgm:prSet presAssocID="{E6415CF7-9168-47BE-8DD7-C650CD49896E}" presName="hierRoot2" presStyleCnt="0">
        <dgm:presLayoutVars>
          <dgm:hierBranch val="init"/>
        </dgm:presLayoutVars>
      </dgm:prSet>
      <dgm:spPr/>
    </dgm:pt>
    <dgm:pt modelId="{9F0B3507-9C57-4B07-B7A4-802470049A1C}" type="pres">
      <dgm:prSet presAssocID="{E6415CF7-9168-47BE-8DD7-C650CD49896E}" presName="rootComposite" presStyleCnt="0"/>
      <dgm:spPr/>
    </dgm:pt>
    <dgm:pt modelId="{85B9E8A2-08BB-4E07-9F9B-CDC91D62FC38}" type="pres">
      <dgm:prSet presAssocID="{E6415CF7-9168-47BE-8DD7-C650CD49896E}" presName="rootText" presStyleLbl="node2" presStyleIdx="2" presStyleCnt="5" custScaleX="370938" custLinFactNeighborX="-775" custLinFactNeighborY="3432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238259D-E29B-4F61-9175-DE7B662F0394}" type="pres">
      <dgm:prSet presAssocID="{E6415CF7-9168-47BE-8DD7-C650CD49896E}" presName="rootConnector" presStyleLbl="node2" presStyleIdx="2" presStyleCnt="5"/>
      <dgm:spPr/>
      <dgm:t>
        <a:bodyPr/>
        <a:lstStyle/>
        <a:p>
          <a:endParaRPr lang="fr-FR"/>
        </a:p>
      </dgm:t>
    </dgm:pt>
    <dgm:pt modelId="{918E7F52-F916-4C0A-99DE-10891CC142B5}" type="pres">
      <dgm:prSet presAssocID="{E6415CF7-9168-47BE-8DD7-C650CD49896E}" presName="hierChild4" presStyleCnt="0"/>
      <dgm:spPr/>
    </dgm:pt>
    <dgm:pt modelId="{C72520E2-75A0-4161-80AB-528D1555DAD9}" type="pres">
      <dgm:prSet presAssocID="{E6415CF7-9168-47BE-8DD7-C650CD49896E}" presName="hierChild5" presStyleCnt="0"/>
      <dgm:spPr/>
    </dgm:pt>
    <dgm:pt modelId="{8B22648A-65B4-4B85-AA08-770A57BFFE43}" type="pres">
      <dgm:prSet presAssocID="{6D243B0D-6ED6-4856-99F6-85F169AAD3ED}" presName="Name64" presStyleLbl="parChTrans1D2" presStyleIdx="3" presStyleCnt="5"/>
      <dgm:spPr/>
      <dgm:t>
        <a:bodyPr/>
        <a:lstStyle/>
        <a:p>
          <a:endParaRPr lang="fr-FR"/>
        </a:p>
      </dgm:t>
    </dgm:pt>
    <dgm:pt modelId="{22D45EC6-1C4A-48F9-8352-61D483545CEE}" type="pres">
      <dgm:prSet presAssocID="{79E08307-CCA6-429F-8794-BD5895E5FDAB}" presName="hierRoot2" presStyleCnt="0">
        <dgm:presLayoutVars>
          <dgm:hierBranch val="init"/>
        </dgm:presLayoutVars>
      </dgm:prSet>
      <dgm:spPr/>
    </dgm:pt>
    <dgm:pt modelId="{667D84AF-E9E6-4271-97F7-E845B5378CC5}" type="pres">
      <dgm:prSet presAssocID="{79E08307-CCA6-429F-8794-BD5895E5FDAB}" presName="rootComposite" presStyleCnt="0"/>
      <dgm:spPr/>
    </dgm:pt>
    <dgm:pt modelId="{156B7A00-D705-4BEC-B7D6-EE4177ADF6A6}" type="pres">
      <dgm:prSet presAssocID="{79E08307-CCA6-429F-8794-BD5895E5FDAB}" presName="rootText" presStyleLbl="node2" presStyleIdx="3" presStyleCnt="5" custScaleX="370938" custLinFactNeighborX="-1939" custLinFactNeighborY="1652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A827E42-5848-4AD7-9845-3B6E5E5F7FAB}" type="pres">
      <dgm:prSet presAssocID="{79E08307-CCA6-429F-8794-BD5895E5FDAB}" presName="rootConnector" presStyleLbl="node2" presStyleIdx="3" presStyleCnt="5"/>
      <dgm:spPr/>
      <dgm:t>
        <a:bodyPr/>
        <a:lstStyle/>
        <a:p>
          <a:endParaRPr lang="fr-FR"/>
        </a:p>
      </dgm:t>
    </dgm:pt>
    <dgm:pt modelId="{CFE1AA18-FE95-4C41-9D97-7BD3D1850422}" type="pres">
      <dgm:prSet presAssocID="{79E08307-CCA6-429F-8794-BD5895E5FDAB}" presName="hierChild4" presStyleCnt="0"/>
      <dgm:spPr/>
    </dgm:pt>
    <dgm:pt modelId="{5407BB89-0371-4996-91DC-772CBF9BC7DC}" type="pres">
      <dgm:prSet presAssocID="{79E08307-CCA6-429F-8794-BD5895E5FDAB}" presName="hierChild5" presStyleCnt="0"/>
      <dgm:spPr/>
    </dgm:pt>
    <dgm:pt modelId="{2A1AA90E-16EB-488C-9BD4-7450D524C8BB}" type="pres">
      <dgm:prSet presAssocID="{0017B1BB-CE27-425D-8F60-84026D65F874}" presName="Name64" presStyleLbl="parChTrans1D2" presStyleIdx="4" presStyleCnt="5"/>
      <dgm:spPr/>
      <dgm:t>
        <a:bodyPr/>
        <a:lstStyle/>
        <a:p>
          <a:endParaRPr lang="fr-FR"/>
        </a:p>
      </dgm:t>
    </dgm:pt>
    <dgm:pt modelId="{3AD5CD27-0293-4895-9F3A-3B1AF3E3FED4}" type="pres">
      <dgm:prSet presAssocID="{010D376E-1857-468B-BEA8-2D1BC5773635}" presName="hierRoot2" presStyleCnt="0">
        <dgm:presLayoutVars>
          <dgm:hierBranch val="init"/>
        </dgm:presLayoutVars>
      </dgm:prSet>
      <dgm:spPr/>
    </dgm:pt>
    <dgm:pt modelId="{8DE99928-AF1D-454F-B2D4-10A96E0A4CBC}" type="pres">
      <dgm:prSet presAssocID="{010D376E-1857-468B-BEA8-2D1BC5773635}" presName="rootComposite" presStyleCnt="0"/>
      <dgm:spPr/>
    </dgm:pt>
    <dgm:pt modelId="{88134935-C086-4DF4-88A1-324EC4F7266B}" type="pres">
      <dgm:prSet presAssocID="{010D376E-1857-468B-BEA8-2D1BC5773635}" presName="rootText" presStyleLbl="node2" presStyleIdx="4" presStyleCnt="5" custScaleX="370938" custLinFactNeighborX="-116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A8BB21A-7707-4637-9722-C87D9D5AF80C}" type="pres">
      <dgm:prSet presAssocID="{010D376E-1857-468B-BEA8-2D1BC5773635}" presName="rootConnector" presStyleLbl="node2" presStyleIdx="4" presStyleCnt="5"/>
      <dgm:spPr/>
      <dgm:t>
        <a:bodyPr/>
        <a:lstStyle/>
        <a:p>
          <a:endParaRPr lang="fr-FR"/>
        </a:p>
      </dgm:t>
    </dgm:pt>
    <dgm:pt modelId="{E2192CC1-0896-4997-B9E8-CC2340A4FDB5}" type="pres">
      <dgm:prSet presAssocID="{010D376E-1857-468B-BEA8-2D1BC5773635}" presName="hierChild4" presStyleCnt="0"/>
      <dgm:spPr/>
    </dgm:pt>
    <dgm:pt modelId="{292D2EFD-6951-46DB-BD98-97561D988876}" type="pres">
      <dgm:prSet presAssocID="{010D376E-1857-468B-BEA8-2D1BC5773635}" presName="hierChild5" presStyleCnt="0"/>
      <dgm:spPr/>
    </dgm:pt>
    <dgm:pt modelId="{7F3B9623-2B7C-459D-AB83-5E51DCF0E730}" type="pres">
      <dgm:prSet presAssocID="{958CCEC3-3A5C-4A70-84D8-53718166F2CE}" presName="hierChild3" presStyleCnt="0"/>
      <dgm:spPr/>
    </dgm:pt>
  </dgm:ptLst>
  <dgm:cxnLst>
    <dgm:cxn modelId="{923A0698-0D84-47FF-A79F-A77BD7789F64}" type="presOf" srcId="{79E08307-CCA6-429F-8794-BD5895E5FDAB}" destId="{156B7A00-D705-4BEC-B7D6-EE4177ADF6A6}" srcOrd="0" destOrd="0" presId="urn:microsoft.com/office/officeart/2009/3/layout/HorizontalOrganizationChart"/>
    <dgm:cxn modelId="{D91B6FDE-A257-4CC8-8205-7A5741777E75}" srcId="{958CCEC3-3A5C-4A70-84D8-53718166F2CE}" destId="{85C694C3-5891-4C0F-BA3F-D90EC6A60216}" srcOrd="1" destOrd="0" parTransId="{C370B377-0579-4F23-90E3-D519657AE76D}" sibTransId="{E7C995C1-2487-49E9-86D9-E1655D5ACDF3}"/>
    <dgm:cxn modelId="{623CBE69-F841-4091-B809-35CAC37CDA0F}" type="presOf" srcId="{85C694C3-5891-4C0F-BA3F-D90EC6A60216}" destId="{A60D9C63-AD70-4C9A-AA2E-60EDB0C03D8D}" srcOrd="1" destOrd="0" presId="urn:microsoft.com/office/officeart/2009/3/layout/HorizontalOrganizationChart"/>
    <dgm:cxn modelId="{110606BF-9D7E-452A-8DFE-466BEB9EBBB5}" type="presOf" srcId="{C370B377-0579-4F23-90E3-D519657AE76D}" destId="{9CCEE420-62BB-4FE8-A27E-B767DF2E4E4C}" srcOrd="0" destOrd="0" presId="urn:microsoft.com/office/officeart/2009/3/layout/HorizontalOrganizationChart"/>
    <dgm:cxn modelId="{CB69B88E-40ED-4023-A636-32B8B56D06FC}" type="presOf" srcId="{366890DC-EEED-4AAF-B57C-AF51A61264F6}" destId="{A02BC9B3-01AE-4FDA-9EB5-98A33E24CA53}" srcOrd="0" destOrd="0" presId="urn:microsoft.com/office/officeart/2009/3/layout/HorizontalOrganizationChart"/>
    <dgm:cxn modelId="{F2E749B4-9812-432F-99C9-4B16857C270C}" type="presOf" srcId="{622D50C0-0675-4489-A99A-CCB3AECCB354}" destId="{8375CC37-FDF9-4400-81AF-462CB32472E4}" srcOrd="0" destOrd="0" presId="urn:microsoft.com/office/officeart/2009/3/layout/HorizontalOrganizationChart"/>
    <dgm:cxn modelId="{BE8E4492-0624-485E-A150-6E7E0910437D}" srcId="{958CCEC3-3A5C-4A70-84D8-53718166F2CE}" destId="{622D50C0-0675-4489-A99A-CCB3AECCB354}" srcOrd="0" destOrd="0" parTransId="{96E14F0C-8CCB-4E99-90D8-0E9C59209956}" sibTransId="{D011EAE0-D155-4AD2-8F06-E966CBB73B26}"/>
    <dgm:cxn modelId="{A640D870-3372-49D9-83CD-E7E2D0F5020A}" type="presOf" srcId="{622D50C0-0675-4489-A99A-CCB3AECCB354}" destId="{BE0D3CAE-46F2-4E70-AE88-C2DF0E90BE1E}" srcOrd="1" destOrd="0" presId="urn:microsoft.com/office/officeart/2009/3/layout/HorizontalOrganizationChart"/>
    <dgm:cxn modelId="{F39E51B6-AE8E-41B9-BA58-202A62C7F940}" type="presOf" srcId="{958CCEC3-3A5C-4A70-84D8-53718166F2CE}" destId="{6A21B1BA-8D24-41C9-8292-F19385FAB128}" srcOrd="0" destOrd="0" presId="urn:microsoft.com/office/officeart/2009/3/layout/HorizontalOrganizationChart"/>
    <dgm:cxn modelId="{5943C416-FDA5-4F6D-B4C5-D613371A87E6}" type="presOf" srcId="{958CCEC3-3A5C-4A70-84D8-53718166F2CE}" destId="{63E7CD1C-D13A-42F2-8F26-8CDA4D3B616A}" srcOrd="1" destOrd="0" presId="urn:microsoft.com/office/officeart/2009/3/layout/HorizontalOrganizationChart"/>
    <dgm:cxn modelId="{B4B9AE16-BCE1-47BA-95DC-0C2881A27552}" srcId="{958CCEC3-3A5C-4A70-84D8-53718166F2CE}" destId="{010D376E-1857-468B-BEA8-2D1BC5773635}" srcOrd="4" destOrd="0" parTransId="{0017B1BB-CE27-425D-8F60-84026D65F874}" sibTransId="{8792F3E3-94A0-4BEA-9DE3-FADD080B1C73}"/>
    <dgm:cxn modelId="{B964531B-F46D-41C6-B2B1-1C9D915B2506}" type="presOf" srcId="{E6415CF7-9168-47BE-8DD7-C650CD49896E}" destId="{3238259D-E29B-4F61-9175-DE7B662F0394}" srcOrd="1" destOrd="0" presId="urn:microsoft.com/office/officeart/2009/3/layout/HorizontalOrganizationChart"/>
    <dgm:cxn modelId="{D6E9F074-F960-485D-8F05-8F628EBFBF2E}" type="presOf" srcId="{010D376E-1857-468B-BEA8-2D1BC5773635}" destId="{88134935-C086-4DF4-88A1-324EC4F7266B}" srcOrd="0" destOrd="0" presId="urn:microsoft.com/office/officeart/2009/3/layout/HorizontalOrganizationChart"/>
    <dgm:cxn modelId="{1750C2DA-1906-4DB4-B54B-F8D94E2C85F4}" srcId="{34DA5FC2-9352-4526-9B21-E705322DD509}" destId="{958CCEC3-3A5C-4A70-84D8-53718166F2CE}" srcOrd="0" destOrd="0" parTransId="{4E46E7F4-8765-401E-8695-700E6E24161A}" sibTransId="{8165885A-84A3-42AE-BEFC-BDA739037DB4}"/>
    <dgm:cxn modelId="{60B7939A-FEF8-4902-A5F3-B02CB5DFD00B}" type="presOf" srcId="{79E08307-CCA6-429F-8794-BD5895E5FDAB}" destId="{2A827E42-5848-4AD7-9845-3B6E5E5F7FAB}" srcOrd="1" destOrd="0" presId="urn:microsoft.com/office/officeart/2009/3/layout/HorizontalOrganizationChart"/>
    <dgm:cxn modelId="{2E06F6E9-94B0-4216-A17F-90342E524EE4}" srcId="{958CCEC3-3A5C-4A70-84D8-53718166F2CE}" destId="{79E08307-CCA6-429F-8794-BD5895E5FDAB}" srcOrd="3" destOrd="0" parTransId="{6D243B0D-6ED6-4856-99F6-85F169AAD3ED}" sibTransId="{5DA5D745-904C-4CAD-94BE-A102E40AB26C}"/>
    <dgm:cxn modelId="{12A251B4-84BD-4E1E-AF51-ED53F8669A1C}" type="presOf" srcId="{0017B1BB-CE27-425D-8F60-84026D65F874}" destId="{2A1AA90E-16EB-488C-9BD4-7450D524C8BB}" srcOrd="0" destOrd="0" presId="urn:microsoft.com/office/officeart/2009/3/layout/HorizontalOrganizationChart"/>
    <dgm:cxn modelId="{DA7185C9-2CA6-4F3A-86EE-DEA1FB99CCA6}" type="presOf" srcId="{96E14F0C-8CCB-4E99-90D8-0E9C59209956}" destId="{810267AE-C1B9-4867-9D80-2F72D213C8D2}" srcOrd="0" destOrd="0" presId="urn:microsoft.com/office/officeart/2009/3/layout/HorizontalOrganizationChart"/>
    <dgm:cxn modelId="{ED09E357-BB21-4171-8936-DDCDF5D824C5}" srcId="{958CCEC3-3A5C-4A70-84D8-53718166F2CE}" destId="{E6415CF7-9168-47BE-8DD7-C650CD49896E}" srcOrd="2" destOrd="0" parTransId="{366890DC-EEED-4AAF-B57C-AF51A61264F6}" sibTransId="{504A4764-F047-415E-A98D-64B0F46D66B5}"/>
    <dgm:cxn modelId="{D614DDFB-1F32-474C-A4D5-CF0D497136CD}" type="presOf" srcId="{34DA5FC2-9352-4526-9B21-E705322DD509}" destId="{647E64C7-B086-4CC4-A2E3-68DB43156166}" srcOrd="0" destOrd="0" presId="urn:microsoft.com/office/officeart/2009/3/layout/HorizontalOrganizationChart"/>
    <dgm:cxn modelId="{A5DE9EE5-A6DE-474B-9571-538E370518A6}" type="presOf" srcId="{010D376E-1857-468B-BEA8-2D1BC5773635}" destId="{5A8BB21A-7707-4637-9722-C87D9D5AF80C}" srcOrd="1" destOrd="0" presId="urn:microsoft.com/office/officeart/2009/3/layout/HorizontalOrganizationChart"/>
    <dgm:cxn modelId="{BEB7DDE7-4571-45AB-A3BB-733D27EC2A32}" type="presOf" srcId="{85C694C3-5891-4C0F-BA3F-D90EC6A60216}" destId="{823B3C42-8787-4996-9B4E-620D222718DB}" srcOrd="0" destOrd="0" presId="urn:microsoft.com/office/officeart/2009/3/layout/HorizontalOrganizationChart"/>
    <dgm:cxn modelId="{90950529-9F3B-49FF-8712-510E6911C1D1}" type="presOf" srcId="{6D243B0D-6ED6-4856-99F6-85F169AAD3ED}" destId="{8B22648A-65B4-4B85-AA08-770A57BFFE43}" srcOrd="0" destOrd="0" presId="urn:microsoft.com/office/officeart/2009/3/layout/HorizontalOrganizationChart"/>
    <dgm:cxn modelId="{E09FEF54-09B4-4583-9556-7B2EA0D32BA1}" type="presOf" srcId="{E6415CF7-9168-47BE-8DD7-C650CD49896E}" destId="{85B9E8A2-08BB-4E07-9F9B-CDC91D62FC38}" srcOrd="0" destOrd="0" presId="urn:microsoft.com/office/officeart/2009/3/layout/HorizontalOrganizationChart"/>
    <dgm:cxn modelId="{5BDC6976-7573-44E7-8469-A7DDDEF41184}" type="presParOf" srcId="{647E64C7-B086-4CC4-A2E3-68DB43156166}" destId="{FED4952C-5A88-465C-B974-783B17C836F5}" srcOrd="0" destOrd="0" presId="urn:microsoft.com/office/officeart/2009/3/layout/HorizontalOrganizationChart"/>
    <dgm:cxn modelId="{9F9C3F2E-3648-4FCB-9D2B-C787A523FBF3}" type="presParOf" srcId="{FED4952C-5A88-465C-B974-783B17C836F5}" destId="{F66C0EFA-116F-4F86-AFD0-CCDAAF21D15A}" srcOrd="0" destOrd="0" presId="urn:microsoft.com/office/officeart/2009/3/layout/HorizontalOrganizationChart"/>
    <dgm:cxn modelId="{0DC34F29-6FEC-4379-9327-AD8759B780BB}" type="presParOf" srcId="{F66C0EFA-116F-4F86-AFD0-CCDAAF21D15A}" destId="{6A21B1BA-8D24-41C9-8292-F19385FAB128}" srcOrd="0" destOrd="0" presId="urn:microsoft.com/office/officeart/2009/3/layout/HorizontalOrganizationChart"/>
    <dgm:cxn modelId="{67FC6CD6-92C8-4718-BECD-0A51C007A74F}" type="presParOf" srcId="{F66C0EFA-116F-4F86-AFD0-CCDAAF21D15A}" destId="{63E7CD1C-D13A-42F2-8F26-8CDA4D3B616A}" srcOrd="1" destOrd="0" presId="urn:microsoft.com/office/officeart/2009/3/layout/HorizontalOrganizationChart"/>
    <dgm:cxn modelId="{3603B7E2-866E-4045-A559-1A71B9482DE7}" type="presParOf" srcId="{FED4952C-5A88-465C-B974-783B17C836F5}" destId="{283747A9-1A7F-4541-8648-99DD1E20B130}" srcOrd="1" destOrd="0" presId="urn:microsoft.com/office/officeart/2009/3/layout/HorizontalOrganizationChart"/>
    <dgm:cxn modelId="{0B3573FF-09B1-449C-9327-BE60838B2875}" type="presParOf" srcId="{283747A9-1A7F-4541-8648-99DD1E20B130}" destId="{810267AE-C1B9-4867-9D80-2F72D213C8D2}" srcOrd="0" destOrd="0" presId="urn:microsoft.com/office/officeart/2009/3/layout/HorizontalOrganizationChart"/>
    <dgm:cxn modelId="{22B124D9-8F20-4C84-94B9-9786120AAAEF}" type="presParOf" srcId="{283747A9-1A7F-4541-8648-99DD1E20B130}" destId="{5B09E96A-3D51-47D8-9E77-DBE2C9D63AB0}" srcOrd="1" destOrd="0" presId="urn:microsoft.com/office/officeart/2009/3/layout/HorizontalOrganizationChart"/>
    <dgm:cxn modelId="{977D6CFB-7DD4-40B7-8F53-8FCAD08F31BF}" type="presParOf" srcId="{5B09E96A-3D51-47D8-9E77-DBE2C9D63AB0}" destId="{9015D5C0-616C-461A-96E3-7B325C13E313}" srcOrd="0" destOrd="0" presId="urn:microsoft.com/office/officeart/2009/3/layout/HorizontalOrganizationChart"/>
    <dgm:cxn modelId="{99FB6345-5771-4ACC-B3D3-64C19D1EC728}" type="presParOf" srcId="{9015D5C0-616C-461A-96E3-7B325C13E313}" destId="{8375CC37-FDF9-4400-81AF-462CB32472E4}" srcOrd="0" destOrd="0" presId="urn:microsoft.com/office/officeart/2009/3/layout/HorizontalOrganizationChart"/>
    <dgm:cxn modelId="{7C9044D3-3939-452A-A467-CCAF59C57661}" type="presParOf" srcId="{9015D5C0-616C-461A-96E3-7B325C13E313}" destId="{BE0D3CAE-46F2-4E70-AE88-C2DF0E90BE1E}" srcOrd="1" destOrd="0" presId="urn:microsoft.com/office/officeart/2009/3/layout/HorizontalOrganizationChart"/>
    <dgm:cxn modelId="{7C79DAE5-F352-4D34-BE59-BA5D0907DB53}" type="presParOf" srcId="{5B09E96A-3D51-47D8-9E77-DBE2C9D63AB0}" destId="{18372C7C-3A00-42B9-B3CB-8B72757D8059}" srcOrd="1" destOrd="0" presId="urn:microsoft.com/office/officeart/2009/3/layout/HorizontalOrganizationChart"/>
    <dgm:cxn modelId="{3EF8C9FE-3E62-43C9-B3AA-8C99A20B8650}" type="presParOf" srcId="{5B09E96A-3D51-47D8-9E77-DBE2C9D63AB0}" destId="{91B57148-2FF4-4E5A-B264-C16324BA09E2}" srcOrd="2" destOrd="0" presId="urn:microsoft.com/office/officeart/2009/3/layout/HorizontalOrganizationChart"/>
    <dgm:cxn modelId="{82CEA9C2-ABFD-4751-ABE4-2BD3D4EB9495}" type="presParOf" srcId="{283747A9-1A7F-4541-8648-99DD1E20B130}" destId="{9CCEE420-62BB-4FE8-A27E-B767DF2E4E4C}" srcOrd="2" destOrd="0" presId="urn:microsoft.com/office/officeart/2009/3/layout/HorizontalOrganizationChart"/>
    <dgm:cxn modelId="{03D37E9C-37D0-4274-B6F0-33397AD4BD1A}" type="presParOf" srcId="{283747A9-1A7F-4541-8648-99DD1E20B130}" destId="{1F499F9B-3CB4-465A-B956-5CA8FA618673}" srcOrd="3" destOrd="0" presId="urn:microsoft.com/office/officeart/2009/3/layout/HorizontalOrganizationChart"/>
    <dgm:cxn modelId="{CDFCB3DF-F09D-44F6-9CFD-72B8D8100861}" type="presParOf" srcId="{1F499F9B-3CB4-465A-B956-5CA8FA618673}" destId="{19DBC06F-159F-458E-A30F-CBE279804801}" srcOrd="0" destOrd="0" presId="urn:microsoft.com/office/officeart/2009/3/layout/HorizontalOrganizationChart"/>
    <dgm:cxn modelId="{EA137DBF-525E-4655-8AF1-A983A0D8B532}" type="presParOf" srcId="{19DBC06F-159F-458E-A30F-CBE279804801}" destId="{823B3C42-8787-4996-9B4E-620D222718DB}" srcOrd="0" destOrd="0" presId="urn:microsoft.com/office/officeart/2009/3/layout/HorizontalOrganizationChart"/>
    <dgm:cxn modelId="{7772F6A7-835D-4135-B0FA-01071720B62A}" type="presParOf" srcId="{19DBC06F-159F-458E-A30F-CBE279804801}" destId="{A60D9C63-AD70-4C9A-AA2E-60EDB0C03D8D}" srcOrd="1" destOrd="0" presId="urn:microsoft.com/office/officeart/2009/3/layout/HorizontalOrganizationChart"/>
    <dgm:cxn modelId="{2A3BBF00-EE92-4BA8-A779-34323DB0C46C}" type="presParOf" srcId="{1F499F9B-3CB4-465A-B956-5CA8FA618673}" destId="{72641E49-0063-4EE8-98EA-455CD59225E6}" srcOrd="1" destOrd="0" presId="urn:microsoft.com/office/officeart/2009/3/layout/HorizontalOrganizationChart"/>
    <dgm:cxn modelId="{0A215352-C046-4150-9A37-03DBDC2B1907}" type="presParOf" srcId="{1F499F9B-3CB4-465A-B956-5CA8FA618673}" destId="{7708170A-085E-4ED8-8A29-C035BBF557E2}" srcOrd="2" destOrd="0" presId="urn:microsoft.com/office/officeart/2009/3/layout/HorizontalOrganizationChart"/>
    <dgm:cxn modelId="{F612CF06-CB51-4889-83AB-3E591E1D986D}" type="presParOf" srcId="{283747A9-1A7F-4541-8648-99DD1E20B130}" destId="{A02BC9B3-01AE-4FDA-9EB5-98A33E24CA53}" srcOrd="4" destOrd="0" presId="urn:microsoft.com/office/officeart/2009/3/layout/HorizontalOrganizationChart"/>
    <dgm:cxn modelId="{E1FB7524-3C6F-40C9-BC6B-F60676550D7E}" type="presParOf" srcId="{283747A9-1A7F-4541-8648-99DD1E20B130}" destId="{AFAEEBDB-1C4F-4A96-885F-55EAFB52FFA7}" srcOrd="5" destOrd="0" presId="urn:microsoft.com/office/officeart/2009/3/layout/HorizontalOrganizationChart"/>
    <dgm:cxn modelId="{8632B6A3-203C-4FAE-87C1-3D171024CE75}" type="presParOf" srcId="{AFAEEBDB-1C4F-4A96-885F-55EAFB52FFA7}" destId="{9F0B3507-9C57-4B07-B7A4-802470049A1C}" srcOrd="0" destOrd="0" presId="urn:microsoft.com/office/officeart/2009/3/layout/HorizontalOrganizationChart"/>
    <dgm:cxn modelId="{8513FF5B-636E-4594-912F-5CCAAC1A3A82}" type="presParOf" srcId="{9F0B3507-9C57-4B07-B7A4-802470049A1C}" destId="{85B9E8A2-08BB-4E07-9F9B-CDC91D62FC38}" srcOrd="0" destOrd="0" presId="urn:microsoft.com/office/officeart/2009/3/layout/HorizontalOrganizationChart"/>
    <dgm:cxn modelId="{2ACE92C5-336C-4F44-A456-8C2B12CA8258}" type="presParOf" srcId="{9F0B3507-9C57-4B07-B7A4-802470049A1C}" destId="{3238259D-E29B-4F61-9175-DE7B662F0394}" srcOrd="1" destOrd="0" presId="urn:microsoft.com/office/officeart/2009/3/layout/HorizontalOrganizationChart"/>
    <dgm:cxn modelId="{A1267D17-80DE-4238-99A3-8650DB8ECF42}" type="presParOf" srcId="{AFAEEBDB-1C4F-4A96-885F-55EAFB52FFA7}" destId="{918E7F52-F916-4C0A-99DE-10891CC142B5}" srcOrd="1" destOrd="0" presId="urn:microsoft.com/office/officeart/2009/3/layout/HorizontalOrganizationChart"/>
    <dgm:cxn modelId="{9C7FCA72-E07C-4BBE-82CF-1E0724C531A1}" type="presParOf" srcId="{AFAEEBDB-1C4F-4A96-885F-55EAFB52FFA7}" destId="{C72520E2-75A0-4161-80AB-528D1555DAD9}" srcOrd="2" destOrd="0" presId="urn:microsoft.com/office/officeart/2009/3/layout/HorizontalOrganizationChart"/>
    <dgm:cxn modelId="{0804CF39-61B1-4096-8729-5E9E201484ED}" type="presParOf" srcId="{283747A9-1A7F-4541-8648-99DD1E20B130}" destId="{8B22648A-65B4-4B85-AA08-770A57BFFE43}" srcOrd="6" destOrd="0" presId="urn:microsoft.com/office/officeart/2009/3/layout/HorizontalOrganizationChart"/>
    <dgm:cxn modelId="{D411C039-29E0-4A2A-A84A-04157CC45D88}" type="presParOf" srcId="{283747A9-1A7F-4541-8648-99DD1E20B130}" destId="{22D45EC6-1C4A-48F9-8352-61D483545CEE}" srcOrd="7" destOrd="0" presId="urn:microsoft.com/office/officeart/2009/3/layout/HorizontalOrganizationChart"/>
    <dgm:cxn modelId="{B0AEEC39-FB69-4B13-B596-0E41AF55C665}" type="presParOf" srcId="{22D45EC6-1C4A-48F9-8352-61D483545CEE}" destId="{667D84AF-E9E6-4271-97F7-E845B5378CC5}" srcOrd="0" destOrd="0" presId="urn:microsoft.com/office/officeart/2009/3/layout/HorizontalOrganizationChart"/>
    <dgm:cxn modelId="{6D9BEA81-0D6A-455A-84B9-D1C6A7C5982E}" type="presParOf" srcId="{667D84AF-E9E6-4271-97F7-E845B5378CC5}" destId="{156B7A00-D705-4BEC-B7D6-EE4177ADF6A6}" srcOrd="0" destOrd="0" presId="urn:microsoft.com/office/officeart/2009/3/layout/HorizontalOrganizationChart"/>
    <dgm:cxn modelId="{3302AF22-3A5B-47E9-866F-07C8EF29C4F0}" type="presParOf" srcId="{667D84AF-E9E6-4271-97F7-E845B5378CC5}" destId="{2A827E42-5848-4AD7-9845-3B6E5E5F7FAB}" srcOrd="1" destOrd="0" presId="urn:microsoft.com/office/officeart/2009/3/layout/HorizontalOrganizationChart"/>
    <dgm:cxn modelId="{3259FF8A-CBE9-4D28-90FE-4AB759758648}" type="presParOf" srcId="{22D45EC6-1C4A-48F9-8352-61D483545CEE}" destId="{CFE1AA18-FE95-4C41-9D97-7BD3D1850422}" srcOrd="1" destOrd="0" presId="urn:microsoft.com/office/officeart/2009/3/layout/HorizontalOrganizationChart"/>
    <dgm:cxn modelId="{337E5951-7A6A-4ACE-BA62-AB64BA28DD8F}" type="presParOf" srcId="{22D45EC6-1C4A-48F9-8352-61D483545CEE}" destId="{5407BB89-0371-4996-91DC-772CBF9BC7DC}" srcOrd="2" destOrd="0" presId="urn:microsoft.com/office/officeart/2009/3/layout/HorizontalOrganizationChart"/>
    <dgm:cxn modelId="{D56417CD-4A20-468F-A7BB-F1F32D84506F}" type="presParOf" srcId="{283747A9-1A7F-4541-8648-99DD1E20B130}" destId="{2A1AA90E-16EB-488C-9BD4-7450D524C8BB}" srcOrd="8" destOrd="0" presId="urn:microsoft.com/office/officeart/2009/3/layout/HorizontalOrganizationChart"/>
    <dgm:cxn modelId="{565620C3-7316-45D6-A129-25E73B483E30}" type="presParOf" srcId="{283747A9-1A7F-4541-8648-99DD1E20B130}" destId="{3AD5CD27-0293-4895-9F3A-3B1AF3E3FED4}" srcOrd="9" destOrd="0" presId="urn:microsoft.com/office/officeart/2009/3/layout/HorizontalOrganizationChart"/>
    <dgm:cxn modelId="{A24CD99F-9516-472F-8D3E-173B5557F69B}" type="presParOf" srcId="{3AD5CD27-0293-4895-9F3A-3B1AF3E3FED4}" destId="{8DE99928-AF1D-454F-B2D4-10A96E0A4CBC}" srcOrd="0" destOrd="0" presId="urn:microsoft.com/office/officeart/2009/3/layout/HorizontalOrganizationChart"/>
    <dgm:cxn modelId="{DD5D2A12-A195-492F-84F0-D8330C0D1337}" type="presParOf" srcId="{8DE99928-AF1D-454F-B2D4-10A96E0A4CBC}" destId="{88134935-C086-4DF4-88A1-324EC4F7266B}" srcOrd="0" destOrd="0" presId="urn:microsoft.com/office/officeart/2009/3/layout/HorizontalOrganizationChart"/>
    <dgm:cxn modelId="{1C5EF319-051F-4F53-AA62-C9D442616295}" type="presParOf" srcId="{8DE99928-AF1D-454F-B2D4-10A96E0A4CBC}" destId="{5A8BB21A-7707-4637-9722-C87D9D5AF80C}" srcOrd="1" destOrd="0" presId="urn:microsoft.com/office/officeart/2009/3/layout/HorizontalOrganizationChart"/>
    <dgm:cxn modelId="{B6DB2A6C-8DA2-4EF2-B312-777B2D285D6A}" type="presParOf" srcId="{3AD5CD27-0293-4895-9F3A-3B1AF3E3FED4}" destId="{E2192CC1-0896-4997-B9E8-CC2340A4FDB5}" srcOrd="1" destOrd="0" presId="urn:microsoft.com/office/officeart/2009/3/layout/HorizontalOrganizationChart"/>
    <dgm:cxn modelId="{4D5410F3-81B3-417B-80C6-57252B3DBB08}" type="presParOf" srcId="{3AD5CD27-0293-4895-9F3A-3B1AF3E3FED4}" destId="{292D2EFD-6951-46DB-BD98-97561D988876}" srcOrd="2" destOrd="0" presId="urn:microsoft.com/office/officeart/2009/3/layout/HorizontalOrganizationChart"/>
    <dgm:cxn modelId="{CA95A2DE-20E0-498A-8DA3-4EC2CCECDF57}" type="presParOf" srcId="{FED4952C-5A88-465C-B974-783B17C836F5}" destId="{7F3B9623-2B7C-459D-AB83-5E51DCF0E730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8DA0A5-7B6A-4779-BD92-90378BA96D8F}">
      <dsp:nvSpPr>
        <dsp:cNvPr id="0" name=""/>
        <dsp:cNvSpPr/>
      </dsp:nvSpPr>
      <dsp:spPr>
        <a:xfrm>
          <a:off x="2231063" y="2039063"/>
          <a:ext cx="402456" cy="17305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1228" y="0"/>
              </a:lnTo>
              <a:lnTo>
                <a:pt x="201228" y="1730561"/>
              </a:lnTo>
              <a:lnTo>
                <a:pt x="402456" y="173056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1C68E1-2E2C-4219-8AAC-8B24C56C64CD}">
      <dsp:nvSpPr>
        <dsp:cNvPr id="0" name=""/>
        <dsp:cNvSpPr/>
      </dsp:nvSpPr>
      <dsp:spPr>
        <a:xfrm>
          <a:off x="2231063" y="2039063"/>
          <a:ext cx="402456" cy="8652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1228" y="0"/>
              </a:lnTo>
              <a:lnTo>
                <a:pt x="201228" y="865280"/>
              </a:lnTo>
              <a:lnTo>
                <a:pt x="402456" y="86528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6D8886-AE45-47AB-B463-E6CF836CCEDE}">
      <dsp:nvSpPr>
        <dsp:cNvPr id="0" name=""/>
        <dsp:cNvSpPr/>
      </dsp:nvSpPr>
      <dsp:spPr>
        <a:xfrm>
          <a:off x="2231063" y="1993343"/>
          <a:ext cx="40245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02456" y="4572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B4269A-C20C-4711-BA9F-0178BDCD158F}">
      <dsp:nvSpPr>
        <dsp:cNvPr id="0" name=""/>
        <dsp:cNvSpPr/>
      </dsp:nvSpPr>
      <dsp:spPr>
        <a:xfrm>
          <a:off x="2231063" y="1173782"/>
          <a:ext cx="402456" cy="865280"/>
        </a:xfrm>
        <a:custGeom>
          <a:avLst/>
          <a:gdLst/>
          <a:ahLst/>
          <a:cxnLst/>
          <a:rect l="0" t="0" r="0" b="0"/>
          <a:pathLst>
            <a:path>
              <a:moveTo>
                <a:pt x="0" y="865280"/>
              </a:moveTo>
              <a:lnTo>
                <a:pt x="201228" y="865280"/>
              </a:lnTo>
              <a:lnTo>
                <a:pt x="201228" y="0"/>
              </a:lnTo>
              <a:lnTo>
                <a:pt x="402456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81A22B-7096-4826-81D1-7593D09B56B2}">
      <dsp:nvSpPr>
        <dsp:cNvPr id="0" name=""/>
        <dsp:cNvSpPr/>
      </dsp:nvSpPr>
      <dsp:spPr>
        <a:xfrm>
          <a:off x="2231063" y="308501"/>
          <a:ext cx="402456" cy="1730561"/>
        </a:xfrm>
        <a:custGeom>
          <a:avLst/>
          <a:gdLst/>
          <a:ahLst/>
          <a:cxnLst/>
          <a:rect l="0" t="0" r="0" b="0"/>
          <a:pathLst>
            <a:path>
              <a:moveTo>
                <a:pt x="0" y="1730561"/>
              </a:moveTo>
              <a:lnTo>
                <a:pt x="201228" y="1730561"/>
              </a:lnTo>
              <a:lnTo>
                <a:pt x="201228" y="0"/>
              </a:lnTo>
              <a:lnTo>
                <a:pt x="402456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8F7AE0-96FF-43D9-A2AD-688BB9D92F99}">
      <dsp:nvSpPr>
        <dsp:cNvPr id="0" name=""/>
        <dsp:cNvSpPr/>
      </dsp:nvSpPr>
      <dsp:spPr>
        <a:xfrm>
          <a:off x="218783" y="1562508"/>
          <a:ext cx="2012280" cy="9531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Sources internes</a:t>
          </a:r>
          <a:endParaRPr lang="fr-FR" sz="28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8783" y="1562508"/>
        <a:ext cx="2012280" cy="953109"/>
      </dsp:txXfrm>
    </dsp:sp>
    <dsp:sp modelId="{7D532BCD-28B2-40BD-84A1-62D5C1A6F4BC}">
      <dsp:nvSpPr>
        <dsp:cNvPr id="0" name=""/>
        <dsp:cNvSpPr/>
      </dsp:nvSpPr>
      <dsp:spPr>
        <a:xfrm>
          <a:off x="2633519" y="1629"/>
          <a:ext cx="8323696" cy="6137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b="1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Base de données PGI : informations clients, produits, ventes.</a:t>
          </a:r>
          <a:endParaRPr lang="fr-FR" sz="22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33519" y="1629"/>
        <a:ext cx="8323696" cy="613745"/>
      </dsp:txXfrm>
    </dsp:sp>
    <dsp:sp modelId="{4C6B2641-D917-4109-A4C3-5228DC81CD0E}">
      <dsp:nvSpPr>
        <dsp:cNvPr id="0" name=""/>
        <dsp:cNvSpPr/>
      </dsp:nvSpPr>
      <dsp:spPr>
        <a:xfrm>
          <a:off x="2633519" y="866909"/>
          <a:ext cx="8323696" cy="6137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b="1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Rencontres sur les points de vente (magasins, salons, foires) pour recueillir les avis, les besoins et les attentes.</a:t>
          </a:r>
          <a:endParaRPr lang="fr-FR" sz="22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33519" y="866909"/>
        <a:ext cx="8323696" cy="613745"/>
      </dsp:txXfrm>
    </dsp:sp>
    <dsp:sp modelId="{729B08C9-2C43-4FA5-8361-C6993A5451F7}">
      <dsp:nvSpPr>
        <dsp:cNvPr id="0" name=""/>
        <dsp:cNvSpPr/>
      </dsp:nvSpPr>
      <dsp:spPr>
        <a:xfrm>
          <a:off x="2633519" y="1732190"/>
          <a:ext cx="8323696" cy="6137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b="1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Site Internet de l’entreprise : forum, messagerie, etc.</a:t>
          </a:r>
          <a:endParaRPr lang="fr-FR" sz="22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33519" y="1732190"/>
        <a:ext cx="8323696" cy="613745"/>
      </dsp:txXfrm>
    </dsp:sp>
    <dsp:sp modelId="{58F5E154-0E16-4005-BAA1-78C28B6AEA1C}">
      <dsp:nvSpPr>
        <dsp:cNvPr id="0" name=""/>
        <dsp:cNvSpPr/>
      </dsp:nvSpPr>
      <dsp:spPr>
        <a:xfrm>
          <a:off x="2633519" y="2597470"/>
          <a:ext cx="8323696" cy="6137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b="1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Service après vente (SAV) : identification des problèmes.</a:t>
          </a:r>
          <a:endParaRPr lang="fr-FR" sz="22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33519" y="2597470"/>
        <a:ext cx="8323696" cy="613745"/>
      </dsp:txXfrm>
    </dsp:sp>
    <dsp:sp modelId="{F676C751-5089-4DE2-BFBA-C898DC75B507}">
      <dsp:nvSpPr>
        <dsp:cNvPr id="0" name=""/>
        <dsp:cNvSpPr/>
      </dsp:nvSpPr>
      <dsp:spPr>
        <a:xfrm>
          <a:off x="2633519" y="3462751"/>
          <a:ext cx="8323696" cy="61374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b="1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Enquête de satisfaction.</a:t>
          </a:r>
          <a:endParaRPr lang="fr-FR" sz="22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33519" y="3462751"/>
        <a:ext cx="8323696" cy="6137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1AA90E-16EB-488C-9BD4-7450D524C8BB}">
      <dsp:nvSpPr>
        <dsp:cNvPr id="0" name=""/>
        <dsp:cNvSpPr/>
      </dsp:nvSpPr>
      <dsp:spPr>
        <a:xfrm>
          <a:off x="2547399" y="2214033"/>
          <a:ext cx="411273" cy="18776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2940" y="0"/>
              </a:lnTo>
              <a:lnTo>
                <a:pt x="192940" y="1877663"/>
              </a:lnTo>
              <a:lnTo>
                <a:pt x="411273" y="187766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22648A-65B4-4B85-AA08-770A57BFFE43}">
      <dsp:nvSpPr>
        <dsp:cNvPr id="0" name=""/>
        <dsp:cNvSpPr/>
      </dsp:nvSpPr>
      <dsp:spPr>
        <a:xfrm>
          <a:off x="2547399" y="2214033"/>
          <a:ext cx="394331" cy="10488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5998" y="0"/>
              </a:lnTo>
              <a:lnTo>
                <a:pt x="175998" y="1048894"/>
              </a:lnTo>
              <a:lnTo>
                <a:pt x="394331" y="104889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2BC9B3-01AE-4FDA-9EB5-98A33E24CA53}">
      <dsp:nvSpPr>
        <dsp:cNvPr id="0" name=""/>
        <dsp:cNvSpPr/>
      </dsp:nvSpPr>
      <dsp:spPr>
        <a:xfrm>
          <a:off x="2547399" y="2214033"/>
          <a:ext cx="419745" cy="2286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1412" y="0"/>
              </a:lnTo>
              <a:lnTo>
                <a:pt x="201412" y="228602"/>
              </a:lnTo>
              <a:lnTo>
                <a:pt x="419745" y="22860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CEE420-62BB-4FE8-A27E-B767DF2E4E4C}">
      <dsp:nvSpPr>
        <dsp:cNvPr id="0" name=""/>
        <dsp:cNvSpPr/>
      </dsp:nvSpPr>
      <dsp:spPr>
        <a:xfrm>
          <a:off x="2547399" y="1571533"/>
          <a:ext cx="411273" cy="642499"/>
        </a:xfrm>
        <a:custGeom>
          <a:avLst/>
          <a:gdLst/>
          <a:ahLst/>
          <a:cxnLst/>
          <a:rect l="0" t="0" r="0" b="0"/>
          <a:pathLst>
            <a:path>
              <a:moveTo>
                <a:pt x="0" y="642499"/>
              </a:moveTo>
              <a:lnTo>
                <a:pt x="192940" y="642499"/>
              </a:lnTo>
              <a:lnTo>
                <a:pt x="192940" y="0"/>
              </a:lnTo>
              <a:lnTo>
                <a:pt x="411273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0267AE-C1B9-4867-9D80-2F72D213C8D2}">
      <dsp:nvSpPr>
        <dsp:cNvPr id="0" name=""/>
        <dsp:cNvSpPr/>
      </dsp:nvSpPr>
      <dsp:spPr>
        <a:xfrm>
          <a:off x="2547399" y="683504"/>
          <a:ext cx="411273" cy="1530528"/>
        </a:xfrm>
        <a:custGeom>
          <a:avLst/>
          <a:gdLst/>
          <a:ahLst/>
          <a:cxnLst/>
          <a:rect l="0" t="0" r="0" b="0"/>
          <a:pathLst>
            <a:path>
              <a:moveTo>
                <a:pt x="0" y="1530528"/>
              </a:moveTo>
              <a:lnTo>
                <a:pt x="192940" y="1530528"/>
              </a:lnTo>
              <a:lnTo>
                <a:pt x="192940" y="0"/>
              </a:lnTo>
              <a:lnTo>
                <a:pt x="411273" y="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21B1BA-8D24-41C9-8292-F19385FAB128}">
      <dsp:nvSpPr>
        <dsp:cNvPr id="0" name=""/>
        <dsp:cNvSpPr/>
      </dsp:nvSpPr>
      <dsp:spPr>
        <a:xfrm>
          <a:off x="364070" y="1617133"/>
          <a:ext cx="2183329" cy="11937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Sources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Externes</a:t>
          </a:r>
          <a:endParaRPr lang="fr-FR" sz="28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4070" y="1617133"/>
        <a:ext cx="2183329" cy="1193799"/>
      </dsp:txXfrm>
    </dsp:sp>
    <dsp:sp modelId="{8375CC37-FDF9-4400-81AF-462CB32472E4}">
      <dsp:nvSpPr>
        <dsp:cNvPr id="0" name=""/>
        <dsp:cNvSpPr/>
      </dsp:nvSpPr>
      <dsp:spPr>
        <a:xfrm>
          <a:off x="2958673" y="350547"/>
          <a:ext cx="8098797" cy="6659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Internet : forums, blogs.</a:t>
          </a:r>
          <a:endParaRPr lang="fr-FR" sz="20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58673" y="350547"/>
        <a:ext cx="8098797" cy="665915"/>
      </dsp:txXfrm>
    </dsp:sp>
    <dsp:sp modelId="{823B3C42-8787-4996-9B4E-620D222718DB}">
      <dsp:nvSpPr>
        <dsp:cNvPr id="0" name=""/>
        <dsp:cNvSpPr/>
      </dsp:nvSpPr>
      <dsp:spPr>
        <a:xfrm>
          <a:off x="2958673" y="1238576"/>
          <a:ext cx="8098797" cy="6659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Société d’étude : </a:t>
          </a:r>
          <a:r>
            <a:rPr lang="fr-FR" sz="2000" b="1" kern="1200" dirty="0" err="1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Infogref</a:t>
          </a:r>
          <a:r>
            <a:rPr lang="fr-FR" sz="2000" b="1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, Société.com, etc.</a:t>
          </a:r>
          <a:endParaRPr lang="fr-FR" sz="20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58673" y="1238576"/>
        <a:ext cx="8098797" cy="665915"/>
      </dsp:txXfrm>
    </dsp:sp>
    <dsp:sp modelId="{85B9E8A2-08BB-4E07-9F9B-CDC91D62FC38}">
      <dsp:nvSpPr>
        <dsp:cNvPr id="0" name=""/>
        <dsp:cNvSpPr/>
      </dsp:nvSpPr>
      <dsp:spPr>
        <a:xfrm>
          <a:off x="2967144" y="2109677"/>
          <a:ext cx="8098797" cy="6659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Études de marché, articles de presse, etc.</a:t>
          </a:r>
          <a:endParaRPr lang="fr-FR" sz="20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67144" y="2109677"/>
        <a:ext cx="8098797" cy="665915"/>
      </dsp:txXfrm>
    </dsp:sp>
    <dsp:sp modelId="{156B7A00-D705-4BEC-B7D6-EE4177ADF6A6}">
      <dsp:nvSpPr>
        <dsp:cNvPr id="0" name=""/>
        <dsp:cNvSpPr/>
      </dsp:nvSpPr>
      <dsp:spPr>
        <a:xfrm>
          <a:off x="2941730" y="2929969"/>
          <a:ext cx="8098797" cy="6659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Études des ventes de la concurrence.</a:t>
          </a:r>
          <a:endParaRPr lang="fr-FR" sz="20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41730" y="2929969"/>
        <a:ext cx="8098797" cy="665915"/>
      </dsp:txXfrm>
    </dsp:sp>
    <dsp:sp modelId="{88134935-C086-4DF4-88A1-324EC4F7266B}">
      <dsp:nvSpPr>
        <dsp:cNvPr id="0" name=""/>
        <dsp:cNvSpPr/>
      </dsp:nvSpPr>
      <dsp:spPr>
        <a:xfrm>
          <a:off x="2958673" y="3758738"/>
          <a:ext cx="8098797" cy="6659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b="1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Études et publications sur le comportement des consommateurs et leurs profils.</a:t>
          </a:r>
          <a:endParaRPr lang="fr-FR" sz="20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58673" y="3758738"/>
        <a:ext cx="8098797" cy="6659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634999"/>
          </a:xfrm>
        </p:spPr>
        <p:txBody>
          <a:bodyPr>
            <a:normAutofit/>
          </a:bodyPr>
          <a:lstStyle/>
          <a:p>
            <a:r>
              <a:rPr lang="fr-FR" sz="3200" b="1" dirty="0" smtClean="0"/>
              <a:t>1. Sources et types d’information</a:t>
            </a:r>
            <a:endParaRPr lang="fr-FR" sz="5400" dirty="0"/>
          </a:p>
        </p:txBody>
      </p:sp>
      <p:sp>
        <p:nvSpPr>
          <p:cNvPr id="4" name="Rectangle 3"/>
          <p:cNvSpPr/>
          <p:nvPr/>
        </p:nvSpPr>
        <p:spPr>
          <a:xfrm>
            <a:off x="711201" y="767659"/>
            <a:ext cx="9677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>
                <a:latin typeface="ITC Century Std Light"/>
              </a:rPr>
              <a:t>Une </a:t>
            </a:r>
            <a:r>
              <a:rPr lang="fr-FR" sz="2400" dirty="0">
                <a:latin typeface="ITC Century Std Light"/>
              </a:rPr>
              <a:t>bonne prospection commence par une bonne connaissance du milieu et des clients. </a:t>
            </a:r>
            <a:r>
              <a:rPr lang="fr-FR" sz="2400" dirty="0" smtClean="0">
                <a:latin typeface="ITC Century Std Light"/>
              </a:rPr>
              <a:t>=&gt; l’entreprise </a:t>
            </a:r>
            <a:r>
              <a:rPr lang="fr-FR" sz="2400" dirty="0">
                <a:latin typeface="ITC Century Std Light"/>
              </a:rPr>
              <a:t>doit mettre en place des outils de collecte et de gestion de ces informations. </a:t>
            </a:r>
            <a:endParaRPr lang="fr-FR" sz="2400" dirty="0"/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3523872989"/>
              </p:ext>
            </p:extLst>
          </p:nvPr>
        </p:nvGraphicFramePr>
        <p:xfrm>
          <a:off x="364066" y="2100647"/>
          <a:ext cx="11176000" cy="40781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634999"/>
          </a:xfrm>
        </p:spPr>
        <p:txBody>
          <a:bodyPr>
            <a:normAutofit/>
          </a:bodyPr>
          <a:lstStyle/>
          <a:p>
            <a:r>
              <a:rPr lang="fr-FR" sz="3200" b="1" dirty="0" smtClean="0"/>
              <a:t>1. Sources et types d’information</a:t>
            </a:r>
            <a:endParaRPr lang="fr-FR" sz="5400" dirty="0"/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1044538971"/>
              </p:ext>
            </p:extLst>
          </p:nvPr>
        </p:nvGraphicFramePr>
        <p:xfrm>
          <a:off x="101600" y="1134533"/>
          <a:ext cx="11446933" cy="4428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5146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8825658" cy="634999"/>
          </a:xfrm>
        </p:spPr>
        <p:txBody>
          <a:bodyPr>
            <a:normAutofit/>
          </a:bodyPr>
          <a:lstStyle/>
          <a:p>
            <a:r>
              <a:rPr lang="fr-FR" sz="3200" b="1" dirty="0" smtClean="0"/>
              <a:t>1. Sources et types d’information</a:t>
            </a:r>
            <a:endParaRPr lang="fr-FR" sz="5400" dirty="0"/>
          </a:p>
        </p:txBody>
      </p:sp>
      <p:sp>
        <p:nvSpPr>
          <p:cNvPr id="5" name="Rectangle 4"/>
          <p:cNvSpPr/>
          <p:nvPr/>
        </p:nvSpPr>
        <p:spPr>
          <a:xfrm>
            <a:off x="575733" y="2040467"/>
            <a:ext cx="1101513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</a:pPr>
            <a:r>
              <a:rPr lang="fr-FR" sz="2800" dirty="0" smtClean="0">
                <a:latin typeface="ITC Century Std Light"/>
              </a:rPr>
              <a:t>Les </a:t>
            </a:r>
            <a:r>
              <a:rPr lang="fr-FR" sz="2800" dirty="0">
                <a:latin typeface="ITC Century Std Light"/>
              </a:rPr>
              <a:t>données obtenues sont analysées et retraitées pour être exploitées au plan commercial : </a:t>
            </a:r>
          </a:p>
          <a:p>
            <a:pPr marL="457200" indent="-45720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fr-FR" sz="2800" b="1" dirty="0">
                <a:solidFill>
                  <a:srgbClr val="FFFF00"/>
                </a:solidFill>
                <a:latin typeface="ITC Century Std Book"/>
              </a:rPr>
              <a:t>segmentation</a:t>
            </a:r>
            <a:r>
              <a:rPr lang="fr-FR" sz="2800" b="1" dirty="0">
                <a:latin typeface="ITC Century Std Book"/>
              </a:rPr>
              <a:t> </a:t>
            </a:r>
            <a:r>
              <a:rPr lang="fr-FR" sz="2800" dirty="0">
                <a:latin typeface="ITC Century Std Light"/>
              </a:rPr>
              <a:t>: panier moyen, taille, localisation, âge, sexe, CSP, lieu d’achat, etc. ; </a:t>
            </a:r>
          </a:p>
          <a:p>
            <a:pPr marL="457200" indent="-45720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fr-FR" sz="2800" b="1" dirty="0">
                <a:solidFill>
                  <a:srgbClr val="FFFF00"/>
                </a:solidFill>
                <a:latin typeface="ITC Century Std Book"/>
              </a:rPr>
              <a:t>catégorisation</a:t>
            </a:r>
            <a:r>
              <a:rPr lang="fr-FR" sz="2800" b="1" dirty="0">
                <a:latin typeface="ITC Century Std Book"/>
              </a:rPr>
              <a:t> </a:t>
            </a:r>
            <a:r>
              <a:rPr lang="fr-FR" sz="2800" dirty="0">
                <a:latin typeface="ITC Century Std Light"/>
              </a:rPr>
              <a:t>: professionnels ou particuliers, institutionnels, grossistes, revendeurs, etc. </a:t>
            </a:r>
          </a:p>
        </p:txBody>
      </p:sp>
    </p:spTree>
    <p:extLst>
      <p:ext uri="{BB962C8B-B14F-4D97-AF65-F5344CB8AC3E}">
        <p14:creationId xmlns:p14="http://schemas.microsoft.com/office/powerpoint/2010/main" val="32579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217</TotalTime>
  <Words>208</Words>
  <Application>Microsoft Office PowerPoint</Application>
  <PresentationFormat>Grand écran</PresentationFormat>
  <Paragraphs>20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0" baseType="lpstr">
      <vt:lpstr>Arial</vt:lpstr>
      <vt:lpstr>Century Gothic</vt:lpstr>
      <vt:lpstr>ITC Century Std Book</vt:lpstr>
      <vt:lpstr>ITC Century Std Light</vt:lpstr>
      <vt:lpstr>Wingdings</vt:lpstr>
      <vt:lpstr>Wingdings 3</vt:lpstr>
      <vt:lpstr>Ion</vt:lpstr>
      <vt:lpstr>1. Sources et types d’information</vt:lpstr>
      <vt:lpstr>1. Sources et types d’information</vt:lpstr>
      <vt:lpstr>1. Sources et types d’information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34</cp:revision>
  <dcterms:created xsi:type="dcterms:W3CDTF">2014-01-14T07:42:30Z</dcterms:created>
  <dcterms:modified xsi:type="dcterms:W3CDTF">2015-05-13T07:26:52Z</dcterms:modified>
</cp:coreProperties>
</file>