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B11204-222B-4DEC-A24E-E7391331E7BC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AFAA990-DE11-4889-92AA-F89D06021172}">
      <dgm:prSet phldrT="[Texte]" custT="1"/>
      <dgm:spPr/>
      <dgm:t>
        <a:bodyPr/>
        <a:lstStyle/>
        <a:p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Prise de conscience du besoin</a:t>
          </a:r>
        </a:p>
      </dgm:t>
    </dgm:pt>
    <dgm:pt modelId="{2DF61193-0CAA-4948-9541-6973A63AD8F0}" type="parTrans" cxnId="{39A59E1F-E397-440D-BD80-1A0AC689C0C2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B09669-AFDF-4C31-B13D-917AEA643CE1}" type="sibTrans" cxnId="{39A59E1F-E397-440D-BD80-1A0AC689C0C2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971B86-5E2A-41A9-962F-BC0721D75ED4}">
      <dgm:prSet phldrT="[Texte]" phldr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D833EC-81F6-4EB3-B210-C37958A7B9F4}" type="parTrans" cxnId="{798EB08D-4CAE-49A7-B15C-C65E476A68BE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1C1D35-5930-4E05-A934-41EBDEAE89CF}" type="sibTrans" cxnId="{798EB08D-4CAE-49A7-B15C-C65E476A68BE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C5FACC-47CC-43C5-91AE-E6DE606397E4}">
      <dgm:prSet phldrT="[Texte]" phldr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AC2203-2995-4F04-9227-9E0903F1DE18}" type="parTrans" cxnId="{71C654CF-C8EC-4A3A-91B4-159097B5ACC9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330469-3111-4986-8F7E-3D12D23CBF41}" type="sibTrans" cxnId="{71C654CF-C8EC-4A3A-91B4-159097B5ACC9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D5B82E-B525-4C40-A58C-47BE546A8E68}">
      <dgm:prSet phldrT="[Texte]" custT="1"/>
      <dgm:spPr/>
      <dgm:t>
        <a:bodyPr/>
        <a:lstStyle/>
        <a:p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Recherche d'informations</a:t>
          </a:r>
        </a:p>
      </dgm:t>
    </dgm:pt>
    <dgm:pt modelId="{B05C6600-4FD4-4A27-8240-370F5AF97D20}" type="parTrans" cxnId="{34117859-836C-4AAF-919D-FE7B9966CE1B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AF3302-FBCA-42AB-94E7-798789E23FEC}" type="sibTrans" cxnId="{34117859-836C-4AAF-919D-FE7B9966CE1B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15C965-A5D5-4456-8D58-6F2EC3A1C5CB}">
      <dgm:prSet phldrT="[Texte]" custT="1"/>
      <dgm:spPr/>
      <dgm:t>
        <a:bodyPr/>
        <a:lstStyle/>
        <a:p>
          <a:r>
            <a:rPr lang="fr-FR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Évaluation </a:t>
          </a:r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des solutions</a:t>
          </a:r>
        </a:p>
      </dgm:t>
    </dgm:pt>
    <dgm:pt modelId="{85A0BE3B-0AE1-4D96-B824-76246C7C562E}" type="parTrans" cxnId="{DE255C0B-4032-41D1-914A-29ED3A2427D3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4DE83F-1AB6-46FB-A8BF-355DCFF58F45}" type="sibTrans" cxnId="{DE255C0B-4032-41D1-914A-29ED3A2427D3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64C855-3C19-40AD-8418-1392A939C795}">
      <dgm:prSet phldrT="[Texte]" custT="1"/>
      <dgm:spPr/>
      <dgm:t>
        <a:bodyPr/>
        <a:lstStyle/>
        <a:p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Décision d'achat</a:t>
          </a:r>
        </a:p>
      </dgm:t>
    </dgm:pt>
    <dgm:pt modelId="{739B999A-C897-4CE2-A6A9-2B11F1A480FA}" type="parTrans" cxnId="{542F989C-15D4-40F9-8FA9-566FF215BF24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D45B4C-F729-4435-831F-BDAA1A059592}" type="sibTrans" cxnId="{542F989C-15D4-40F9-8FA9-566FF215BF24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A35739-7899-47A1-B0DB-BE021A5B3AC3}">
      <dgm:prSet phldrT="[Texte]" custT="1"/>
      <dgm:spPr/>
      <dgm:t>
        <a:bodyPr/>
        <a:lstStyle/>
        <a:p>
          <a:r>
            <a:rPr lang="fr-FR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Évaluation </a:t>
          </a:r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du produit </a:t>
          </a:r>
        </a:p>
      </dgm:t>
    </dgm:pt>
    <dgm:pt modelId="{703CC3E6-E745-4530-AF8B-53BD7B6DA1A4}" type="parTrans" cxnId="{47813BB7-C5CF-4627-AD8D-0C2F8DCEE7BF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80DFD0-20FC-419B-80F3-4BAC347A33D3}" type="sibTrans" cxnId="{47813BB7-C5CF-4627-AD8D-0C2F8DCEE7BF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DE72F8-A6C8-4871-B720-5EC6247CEAF1}" type="pres">
      <dgm:prSet presAssocID="{16B11204-222B-4DEC-A24E-E7391331E7B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3DD47C3-5D72-4CE5-B9FD-740F79376481}" type="pres">
      <dgm:prSet presAssocID="{16B11204-222B-4DEC-A24E-E7391331E7BC}" presName="dummyMaxCanvas" presStyleCnt="0">
        <dgm:presLayoutVars/>
      </dgm:prSet>
      <dgm:spPr/>
    </dgm:pt>
    <dgm:pt modelId="{C5B7CCE1-637E-4EF8-92F3-22F259C48A31}" type="pres">
      <dgm:prSet presAssocID="{16B11204-222B-4DEC-A24E-E7391331E7B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694CD1-F755-407D-9751-532F9C067B82}" type="pres">
      <dgm:prSet presAssocID="{16B11204-222B-4DEC-A24E-E7391331E7B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62E11E-DE50-4A53-B759-0C61DED3E814}" type="pres">
      <dgm:prSet presAssocID="{16B11204-222B-4DEC-A24E-E7391331E7B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FA81D4-A935-4E7E-81E8-C6380A1F2F88}" type="pres">
      <dgm:prSet presAssocID="{16B11204-222B-4DEC-A24E-E7391331E7BC}" presName="FiveNodes_4" presStyleLbl="node1" presStyleIdx="3" presStyleCnt="5" custLinFactNeighborX="-495" custLinFactNeighborY="-25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B230DA-1416-4C71-A40F-2A75B8209E19}" type="pres">
      <dgm:prSet presAssocID="{16B11204-222B-4DEC-A24E-E7391331E7B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09011F-E096-49B9-AF72-D766CEECC562}" type="pres">
      <dgm:prSet presAssocID="{16B11204-222B-4DEC-A24E-E7391331E7B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50DBD-76CD-4020-AA26-F2E54EED3057}" type="pres">
      <dgm:prSet presAssocID="{16B11204-222B-4DEC-A24E-E7391331E7B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2DA847-2A0D-46C4-ACB7-1EDB31E153DC}" type="pres">
      <dgm:prSet presAssocID="{16B11204-222B-4DEC-A24E-E7391331E7B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318A76-FE71-4AC0-8819-A441DC17AEA5}" type="pres">
      <dgm:prSet presAssocID="{16B11204-222B-4DEC-A24E-E7391331E7B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9C6241-F885-4BB9-9D41-337FB4894BB9}" type="pres">
      <dgm:prSet presAssocID="{16B11204-222B-4DEC-A24E-E7391331E7B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AC57F0-0EC3-4B9E-B01F-2233A7B123F2}" type="pres">
      <dgm:prSet presAssocID="{16B11204-222B-4DEC-A24E-E7391331E7B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9911D0-D860-4288-8505-6A9E91DD46B2}" type="pres">
      <dgm:prSet presAssocID="{16B11204-222B-4DEC-A24E-E7391331E7B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893867-DB90-4C82-A8A2-5DCF2CD4F97D}" type="pres">
      <dgm:prSet presAssocID="{16B11204-222B-4DEC-A24E-E7391331E7B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536301-4C70-4AC6-8C9C-E433B9BF34DF}" type="pres">
      <dgm:prSet presAssocID="{16B11204-222B-4DEC-A24E-E7391331E7B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4117859-836C-4AAF-919D-FE7B9966CE1B}" srcId="{16B11204-222B-4DEC-A24E-E7391331E7BC}" destId="{BBD5B82E-B525-4C40-A58C-47BE546A8E68}" srcOrd="1" destOrd="0" parTransId="{B05C6600-4FD4-4A27-8240-370F5AF97D20}" sibTransId="{21AF3302-FBCA-42AB-94E7-798789E23FEC}"/>
    <dgm:cxn modelId="{2AAA23AD-9B2D-4528-A013-BED4AB6DCF36}" type="presOf" srcId="{16B11204-222B-4DEC-A24E-E7391331E7BC}" destId="{9DDE72F8-A6C8-4871-B720-5EC6247CEAF1}" srcOrd="0" destOrd="0" presId="urn:microsoft.com/office/officeart/2005/8/layout/vProcess5"/>
    <dgm:cxn modelId="{40B7E682-276B-4879-A27E-04DF8DC068EB}" type="presOf" srcId="{CAFAA990-DE11-4889-92AA-F89D06021172}" destId="{C5B7CCE1-637E-4EF8-92F3-22F259C48A31}" srcOrd="0" destOrd="0" presId="urn:microsoft.com/office/officeart/2005/8/layout/vProcess5"/>
    <dgm:cxn modelId="{23B63468-4B2C-49D8-ACB5-743C3E9B24ED}" type="presOf" srcId="{21AF3302-FBCA-42AB-94E7-798789E23FEC}" destId="{E9750DBD-76CD-4020-AA26-F2E54EED3057}" srcOrd="0" destOrd="0" presId="urn:microsoft.com/office/officeart/2005/8/layout/vProcess5"/>
    <dgm:cxn modelId="{990D1C7F-62FD-4C1D-AD3F-87E9FAC1B0AC}" type="presOf" srcId="{3364C855-3C19-40AD-8418-1392A939C795}" destId="{68FA81D4-A935-4E7E-81E8-C6380A1F2F88}" srcOrd="0" destOrd="0" presId="urn:microsoft.com/office/officeart/2005/8/layout/vProcess5"/>
    <dgm:cxn modelId="{813E1952-CD2F-4635-AF19-C0A78E96D787}" type="presOf" srcId="{3D15C965-A5D5-4456-8D58-6F2EC3A1C5CB}" destId="{8E62E11E-DE50-4A53-B759-0C61DED3E814}" srcOrd="0" destOrd="0" presId="urn:microsoft.com/office/officeart/2005/8/layout/vProcess5"/>
    <dgm:cxn modelId="{B3EE2FB6-E583-4ED5-8860-F1ECD4DD7090}" type="presOf" srcId="{CAFAA990-DE11-4889-92AA-F89D06021172}" destId="{309C6241-F885-4BB9-9D41-337FB4894BB9}" srcOrd="1" destOrd="0" presId="urn:microsoft.com/office/officeart/2005/8/layout/vProcess5"/>
    <dgm:cxn modelId="{1B30FC30-71D9-4F8B-B259-455947A57D6E}" type="presOf" srcId="{54B09669-AFDF-4C31-B13D-917AEA643CE1}" destId="{5609011F-E096-49B9-AF72-D766CEECC562}" srcOrd="0" destOrd="0" presId="urn:microsoft.com/office/officeart/2005/8/layout/vProcess5"/>
    <dgm:cxn modelId="{798EB08D-4CAE-49A7-B15C-C65E476A68BE}" srcId="{16B11204-222B-4DEC-A24E-E7391331E7BC}" destId="{4E971B86-5E2A-41A9-962F-BC0721D75ED4}" srcOrd="5" destOrd="0" parTransId="{9FD833EC-81F6-4EB3-B210-C37958A7B9F4}" sibTransId="{9B1C1D35-5930-4E05-A934-41EBDEAE89CF}"/>
    <dgm:cxn modelId="{655A342E-FA8F-4B71-BE8D-EE600BC8F387}" type="presOf" srcId="{7AA35739-7899-47A1-B0DB-BE021A5B3AC3}" destId="{DFB230DA-1416-4C71-A40F-2A75B8209E19}" srcOrd="0" destOrd="0" presId="urn:microsoft.com/office/officeart/2005/8/layout/vProcess5"/>
    <dgm:cxn modelId="{71C654CF-C8EC-4A3A-91B4-159097B5ACC9}" srcId="{16B11204-222B-4DEC-A24E-E7391331E7BC}" destId="{5DC5FACC-47CC-43C5-91AE-E6DE606397E4}" srcOrd="6" destOrd="0" parTransId="{68AC2203-2995-4F04-9227-9E0903F1DE18}" sibTransId="{54330469-3111-4986-8F7E-3D12D23CBF41}"/>
    <dgm:cxn modelId="{A3F3210A-ED08-44C6-90C6-A1C0A9D69F45}" type="presOf" srcId="{7AA35739-7899-47A1-B0DB-BE021A5B3AC3}" destId="{24536301-4C70-4AC6-8C9C-E433B9BF34DF}" srcOrd="1" destOrd="0" presId="urn:microsoft.com/office/officeart/2005/8/layout/vProcess5"/>
    <dgm:cxn modelId="{B0578765-76C5-45CC-B876-364AA74CD4E5}" type="presOf" srcId="{BBD5B82E-B525-4C40-A58C-47BE546A8E68}" destId="{EC694CD1-F755-407D-9751-532F9C067B82}" srcOrd="0" destOrd="0" presId="urn:microsoft.com/office/officeart/2005/8/layout/vProcess5"/>
    <dgm:cxn modelId="{7B0BA07F-AF3F-47DA-BD01-756515D5FE9F}" type="presOf" srcId="{214DE83F-1AB6-46FB-A8BF-355DCFF58F45}" destId="{012DA847-2A0D-46C4-ACB7-1EDB31E153DC}" srcOrd="0" destOrd="0" presId="urn:microsoft.com/office/officeart/2005/8/layout/vProcess5"/>
    <dgm:cxn modelId="{39A59E1F-E397-440D-BD80-1A0AC689C0C2}" srcId="{16B11204-222B-4DEC-A24E-E7391331E7BC}" destId="{CAFAA990-DE11-4889-92AA-F89D06021172}" srcOrd="0" destOrd="0" parTransId="{2DF61193-0CAA-4948-9541-6973A63AD8F0}" sibTransId="{54B09669-AFDF-4C31-B13D-917AEA643CE1}"/>
    <dgm:cxn modelId="{729818FE-970F-4DC9-940F-F17A12FFBD7E}" type="presOf" srcId="{3D15C965-A5D5-4456-8D58-6F2EC3A1C5CB}" destId="{3C9911D0-D860-4288-8505-6A9E91DD46B2}" srcOrd="1" destOrd="0" presId="urn:microsoft.com/office/officeart/2005/8/layout/vProcess5"/>
    <dgm:cxn modelId="{47813BB7-C5CF-4627-AD8D-0C2F8DCEE7BF}" srcId="{16B11204-222B-4DEC-A24E-E7391331E7BC}" destId="{7AA35739-7899-47A1-B0DB-BE021A5B3AC3}" srcOrd="4" destOrd="0" parTransId="{703CC3E6-E745-4530-AF8B-53BD7B6DA1A4}" sibTransId="{2D80DFD0-20FC-419B-80F3-4BAC347A33D3}"/>
    <dgm:cxn modelId="{DE255C0B-4032-41D1-914A-29ED3A2427D3}" srcId="{16B11204-222B-4DEC-A24E-E7391331E7BC}" destId="{3D15C965-A5D5-4456-8D58-6F2EC3A1C5CB}" srcOrd="2" destOrd="0" parTransId="{85A0BE3B-0AE1-4D96-B824-76246C7C562E}" sibTransId="{214DE83F-1AB6-46FB-A8BF-355DCFF58F45}"/>
    <dgm:cxn modelId="{4E327CCF-EAEB-4F8C-B812-8399CB927482}" type="presOf" srcId="{BBD5B82E-B525-4C40-A58C-47BE546A8E68}" destId="{02AC57F0-0EC3-4B9E-B01F-2233A7B123F2}" srcOrd="1" destOrd="0" presId="urn:microsoft.com/office/officeart/2005/8/layout/vProcess5"/>
    <dgm:cxn modelId="{542F989C-15D4-40F9-8FA9-566FF215BF24}" srcId="{16B11204-222B-4DEC-A24E-E7391331E7BC}" destId="{3364C855-3C19-40AD-8418-1392A939C795}" srcOrd="3" destOrd="0" parTransId="{739B999A-C897-4CE2-A6A9-2B11F1A480FA}" sibTransId="{40D45B4C-F729-4435-831F-BDAA1A059592}"/>
    <dgm:cxn modelId="{7A4D6C29-B70E-4232-9AF4-17B0439C5B48}" type="presOf" srcId="{40D45B4C-F729-4435-831F-BDAA1A059592}" destId="{1E318A76-FE71-4AC0-8819-A441DC17AEA5}" srcOrd="0" destOrd="0" presId="urn:microsoft.com/office/officeart/2005/8/layout/vProcess5"/>
    <dgm:cxn modelId="{4A611F2C-2D6E-4D7C-8C2C-D57C2A713426}" type="presOf" srcId="{3364C855-3C19-40AD-8418-1392A939C795}" destId="{4A893867-DB90-4C82-A8A2-5DCF2CD4F97D}" srcOrd="1" destOrd="0" presId="urn:microsoft.com/office/officeart/2005/8/layout/vProcess5"/>
    <dgm:cxn modelId="{7EBF1832-DE5A-4E7B-9686-520BBF884481}" type="presParOf" srcId="{9DDE72F8-A6C8-4871-B720-5EC6247CEAF1}" destId="{33DD47C3-5D72-4CE5-B9FD-740F79376481}" srcOrd="0" destOrd="0" presId="urn:microsoft.com/office/officeart/2005/8/layout/vProcess5"/>
    <dgm:cxn modelId="{F73B4AF2-3B93-436C-A6C6-7A9B3C7C8C34}" type="presParOf" srcId="{9DDE72F8-A6C8-4871-B720-5EC6247CEAF1}" destId="{C5B7CCE1-637E-4EF8-92F3-22F259C48A31}" srcOrd="1" destOrd="0" presId="urn:microsoft.com/office/officeart/2005/8/layout/vProcess5"/>
    <dgm:cxn modelId="{DC50A442-DE1D-409C-9AB0-614956EE7715}" type="presParOf" srcId="{9DDE72F8-A6C8-4871-B720-5EC6247CEAF1}" destId="{EC694CD1-F755-407D-9751-532F9C067B82}" srcOrd="2" destOrd="0" presId="urn:microsoft.com/office/officeart/2005/8/layout/vProcess5"/>
    <dgm:cxn modelId="{540DD823-58BD-46C3-AF4E-73C1595E7E7A}" type="presParOf" srcId="{9DDE72F8-A6C8-4871-B720-5EC6247CEAF1}" destId="{8E62E11E-DE50-4A53-B759-0C61DED3E814}" srcOrd="3" destOrd="0" presId="urn:microsoft.com/office/officeart/2005/8/layout/vProcess5"/>
    <dgm:cxn modelId="{91DF6A4E-666F-4862-9689-8785F96CA89E}" type="presParOf" srcId="{9DDE72F8-A6C8-4871-B720-5EC6247CEAF1}" destId="{68FA81D4-A935-4E7E-81E8-C6380A1F2F88}" srcOrd="4" destOrd="0" presId="urn:microsoft.com/office/officeart/2005/8/layout/vProcess5"/>
    <dgm:cxn modelId="{622E0DF4-C844-4CA7-9059-13B159D6F2DD}" type="presParOf" srcId="{9DDE72F8-A6C8-4871-B720-5EC6247CEAF1}" destId="{DFB230DA-1416-4C71-A40F-2A75B8209E19}" srcOrd="5" destOrd="0" presId="urn:microsoft.com/office/officeart/2005/8/layout/vProcess5"/>
    <dgm:cxn modelId="{8F6773A6-8971-4E51-9281-AA8008F4C78C}" type="presParOf" srcId="{9DDE72F8-A6C8-4871-B720-5EC6247CEAF1}" destId="{5609011F-E096-49B9-AF72-D766CEECC562}" srcOrd="6" destOrd="0" presId="urn:microsoft.com/office/officeart/2005/8/layout/vProcess5"/>
    <dgm:cxn modelId="{10FF949E-873A-4EB6-AEB1-47E47A61D346}" type="presParOf" srcId="{9DDE72F8-A6C8-4871-B720-5EC6247CEAF1}" destId="{E9750DBD-76CD-4020-AA26-F2E54EED3057}" srcOrd="7" destOrd="0" presId="urn:microsoft.com/office/officeart/2005/8/layout/vProcess5"/>
    <dgm:cxn modelId="{4CC456B8-A624-482B-ACEE-D07D5124B6FB}" type="presParOf" srcId="{9DDE72F8-A6C8-4871-B720-5EC6247CEAF1}" destId="{012DA847-2A0D-46C4-ACB7-1EDB31E153DC}" srcOrd="8" destOrd="0" presId="urn:microsoft.com/office/officeart/2005/8/layout/vProcess5"/>
    <dgm:cxn modelId="{D6EA9545-2F40-4F70-94B7-CC350DB80619}" type="presParOf" srcId="{9DDE72F8-A6C8-4871-B720-5EC6247CEAF1}" destId="{1E318A76-FE71-4AC0-8819-A441DC17AEA5}" srcOrd="9" destOrd="0" presId="urn:microsoft.com/office/officeart/2005/8/layout/vProcess5"/>
    <dgm:cxn modelId="{160E8AC6-FCBC-4956-8FFC-0CA70648F09A}" type="presParOf" srcId="{9DDE72F8-A6C8-4871-B720-5EC6247CEAF1}" destId="{309C6241-F885-4BB9-9D41-337FB4894BB9}" srcOrd="10" destOrd="0" presId="urn:microsoft.com/office/officeart/2005/8/layout/vProcess5"/>
    <dgm:cxn modelId="{DB369A74-3669-4445-BCDD-7A07A09ACB63}" type="presParOf" srcId="{9DDE72F8-A6C8-4871-B720-5EC6247CEAF1}" destId="{02AC57F0-0EC3-4B9E-B01F-2233A7B123F2}" srcOrd="11" destOrd="0" presId="urn:microsoft.com/office/officeart/2005/8/layout/vProcess5"/>
    <dgm:cxn modelId="{7858EC2F-6A58-4B2B-975E-A8321B542CE8}" type="presParOf" srcId="{9DDE72F8-A6C8-4871-B720-5EC6247CEAF1}" destId="{3C9911D0-D860-4288-8505-6A9E91DD46B2}" srcOrd="12" destOrd="0" presId="urn:microsoft.com/office/officeart/2005/8/layout/vProcess5"/>
    <dgm:cxn modelId="{B069CD40-D68B-473F-9F17-CCEF3C9599D6}" type="presParOf" srcId="{9DDE72F8-A6C8-4871-B720-5EC6247CEAF1}" destId="{4A893867-DB90-4C82-A8A2-5DCF2CD4F97D}" srcOrd="13" destOrd="0" presId="urn:microsoft.com/office/officeart/2005/8/layout/vProcess5"/>
    <dgm:cxn modelId="{DBD262C6-5821-469D-8967-7915D9DA0F71}" type="presParOf" srcId="{9DDE72F8-A6C8-4871-B720-5EC6247CEAF1}" destId="{24536301-4C70-4AC6-8C9C-E433B9BF34D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CB04CA-DDA8-4DE9-8FF2-4BB2E4F2AE3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E8498ABE-CFA0-4E15-AC3A-81682C7C4F86}">
      <dgm:prSet phldrT="[Texte]" custT="1"/>
      <dgm:spPr/>
      <dgm:t>
        <a:bodyPr/>
        <a:lstStyle/>
        <a:p>
          <a:r>
            <a:rPr lang="fr-FR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Types d’achats </a:t>
          </a:r>
          <a:endParaRPr lang="fr-FR" sz="2800" dirty="0">
            <a:solidFill>
              <a:srgbClr val="FF0000"/>
            </a:solidFill>
          </a:endParaRPr>
        </a:p>
      </dgm:t>
    </dgm:pt>
    <dgm:pt modelId="{0C79D174-B05D-43A2-8B43-4E115BA0C8FC}" type="parTrans" cxnId="{758D9466-EE34-4E50-8FD7-D8008D12968A}">
      <dgm:prSet/>
      <dgm:spPr/>
      <dgm:t>
        <a:bodyPr/>
        <a:lstStyle/>
        <a:p>
          <a:endParaRPr lang="fr-FR" sz="2000"/>
        </a:p>
      </dgm:t>
    </dgm:pt>
    <dgm:pt modelId="{148B0429-FCC7-4C2F-B874-E0D6C41581ED}" type="sibTrans" cxnId="{758D9466-EE34-4E50-8FD7-D8008D12968A}">
      <dgm:prSet/>
      <dgm:spPr/>
      <dgm:t>
        <a:bodyPr/>
        <a:lstStyle/>
        <a:p>
          <a:endParaRPr lang="fr-FR" sz="2000"/>
        </a:p>
      </dgm:t>
    </dgm:pt>
    <dgm:pt modelId="{CCAEA1D2-AFBE-4965-BAEF-E44F4184F3E8}">
      <dgm:prSet custT="1"/>
      <dgm:spPr/>
      <dgm:t>
        <a:bodyPr/>
        <a:lstStyle/>
        <a:p>
          <a:r>
            <a:rPr lang="fr-FR" sz="24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L’achat impulsif </a:t>
          </a:r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: c’est un achat </a:t>
          </a:r>
          <a:r>
            <a:rPr lang="fr-FR" sz="24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coup de cœur</a:t>
          </a:r>
          <a:r>
            <a:rPr lang="fr-FR" sz="24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et </a:t>
          </a:r>
          <a:r>
            <a:rPr lang="fr-FR" sz="24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rapide</a:t>
          </a:r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, voir </a:t>
          </a:r>
          <a:r>
            <a:rPr lang="fr-FR" sz="24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affectif</a:t>
          </a:r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. C’est souvent un achat d’ego qui confère un grand plaisir personnel. </a:t>
          </a:r>
        </a:p>
        <a:p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=&gt; La recherche d'informations et l'évaluation des solutions peuvent être très rapides voir supprimées.</a:t>
          </a:r>
        </a:p>
      </dgm:t>
    </dgm:pt>
    <dgm:pt modelId="{36D9551D-B32A-4C4B-AA2B-3E6408F61E8A}" type="parTrans" cxnId="{728C9D7C-4F35-429F-874E-7C73D3121584}">
      <dgm:prSet custT="1"/>
      <dgm:spPr/>
      <dgm:t>
        <a:bodyPr/>
        <a:lstStyle/>
        <a:p>
          <a:endParaRPr lang="fr-FR" sz="600"/>
        </a:p>
      </dgm:t>
    </dgm:pt>
    <dgm:pt modelId="{A43CC013-3AB3-4701-BE92-D53BA371DF15}" type="sibTrans" cxnId="{728C9D7C-4F35-429F-874E-7C73D3121584}">
      <dgm:prSet/>
      <dgm:spPr/>
      <dgm:t>
        <a:bodyPr/>
        <a:lstStyle/>
        <a:p>
          <a:endParaRPr lang="fr-FR" sz="2000"/>
        </a:p>
      </dgm:t>
    </dgm:pt>
    <dgm:pt modelId="{5E5A8960-4C61-44C3-B86C-99C39677DFB3}">
      <dgm:prSet custT="1"/>
      <dgm:spPr/>
      <dgm:t>
        <a:bodyPr/>
        <a:lstStyle/>
        <a:p>
          <a:r>
            <a:rPr lang="fr-FR" sz="24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L’achat réfléchi </a:t>
          </a:r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: C’est un achat </a:t>
          </a:r>
          <a:r>
            <a:rPr lang="fr-FR" sz="24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raisonné</a:t>
          </a:r>
          <a:r>
            <a:rPr lang="fr-FR" sz="24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et souvent </a:t>
          </a:r>
          <a:r>
            <a:rPr lang="fr-FR" sz="24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raisonnable</a:t>
          </a:r>
          <a:r>
            <a:rPr lang="fr-FR" sz="24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auquel on consacre du temps car ses conséquences sont plus importantes. </a:t>
          </a:r>
        </a:p>
        <a:p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=&gt; Le processus d’achat est intégralement mis en œuvre. </a:t>
          </a:r>
        </a:p>
      </dgm:t>
    </dgm:pt>
    <dgm:pt modelId="{F23C25F3-89CE-41D8-B135-670E9E28A13C}" type="parTrans" cxnId="{7BF7F5CF-931F-4488-BC36-85826D937D74}">
      <dgm:prSet custT="1"/>
      <dgm:spPr/>
      <dgm:t>
        <a:bodyPr/>
        <a:lstStyle/>
        <a:p>
          <a:endParaRPr lang="fr-FR" sz="600"/>
        </a:p>
      </dgm:t>
    </dgm:pt>
    <dgm:pt modelId="{040BB364-B272-495E-A7CE-0DD83F8532E5}" type="sibTrans" cxnId="{7BF7F5CF-931F-4488-BC36-85826D937D74}">
      <dgm:prSet/>
      <dgm:spPr/>
      <dgm:t>
        <a:bodyPr/>
        <a:lstStyle/>
        <a:p>
          <a:endParaRPr lang="fr-FR" sz="2000"/>
        </a:p>
      </dgm:t>
    </dgm:pt>
    <dgm:pt modelId="{4A231602-1F32-4019-ADED-2EF2EC9239AF}">
      <dgm:prSet custT="1"/>
      <dgm:spPr/>
      <dgm:t>
        <a:bodyPr/>
        <a:lstStyle/>
        <a:p>
          <a:r>
            <a:rPr lang="fr-FR" sz="24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L’achat répétitif </a:t>
          </a:r>
          <a:r>
            <a:rPr lang="fr-FR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 C’</a:t>
          </a:r>
          <a:r>
            <a:rPr lang="fr-FR" sz="2400" dirty="0" smtClean="0">
              <a:latin typeface="Arial" panose="020B0604020202020204" pitchFamily="34" charset="0"/>
              <a:cs typeface="Arial" panose="020B0604020202020204" pitchFamily="34" charset="0"/>
            </a:rPr>
            <a:t>est un achat habituel, pour lequel le processus d’achat est allégé car il se fonde sur l’expérience. </a:t>
          </a:r>
          <a:endParaRPr lang="fr-F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8DE3C7-C5ED-4E7A-B865-DB6589B06B83}" type="parTrans" cxnId="{FB877CA8-D771-4845-B76E-FEAC5623F730}">
      <dgm:prSet custT="1"/>
      <dgm:spPr/>
      <dgm:t>
        <a:bodyPr/>
        <a:lstStyle/>
        <a:p>
          <a:endParaRPr lang="fr-FR" sz="700"/>
        </a:p>
      </dgm:t>
    </dgm:pt>
    <dgm:pt modelId="{8DD0E962-23A1-4630-A70C-23231C96F0CC}" type="sibTrans" cxnId="{FB877CA8-D771-4845-B76E-FEAC5623F730}">
      <dgm:prSet/>
      <dgm:spPr/>
      <dgm:t>
        <a:bodyPr/>
        <a:lstStyle/>
        <a:p>
          <a:endParaRPr lang="fr-FR" sz="2000"/>
        </a:p>
      </dgm:t>
    </dgm:pt>
    <dgm:pt modelId="{17D125E7-A90E-4DBC-80BB-39160E896262}" type="pres">
      <dgm:prSet presAssocID="{2ACB04CA-DDA8-4DE9-8FF2-4BB2E4F2AE3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D7A8EB4-9DF1-472D-B454-B38A6EF5205B}" type="pres">
      <dgm:prSet presAssocID="{E8498ABE-CFA0-4E15-AC3A-81682C7C4F86}" presName="root1" presStyleCnt="0"/>
      <dgm:spPr/>
    </dgm:pt>
    <dgm:pt modelId="{4454709C-1D43-456B-9D7A-7801ACA260F2}" type="pres">
      <dgm:prSet presAssocID="{E8498ABE-CFA0-4E15-AC3A-81682C7C4F86}" presName="LevelOneTextNode" presStyleLbl="node0" presStyleIdx="0" presStyleCnt="1" custScaleX="93003" custScaleY="1335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9C9D08D-4A33-4EF6-B824-5A938A410C34}" type="pres">
      <dgm:prSet presAssocID="{E8498ABE-CFA0-4E15-AC3A-81682C7C4F86}" presName="level2hierChild" presStyleCnt="0"/>
      <dgm:spPr/>
    </dgm:pt>
    <dgm:pt modelId="{FB2FEBAD-B9B2-4974-A47E-D5947FAF191E}" type="pres">
      <dgm:prSet presAssocID="{36D9551D-B32A-4C4B-AA2B-3E6408F61E8A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E7E12867-C4A4-4994-BF7A-9558DF6E998B}" type="pres">
      <dgm:prSet presAssocID="{36D9551D-B32A-4C4B-AA2B-3E6408F61E8A}" presName="connTx" presStyleLbl="parChTrans1D2" presStyleIdx="0" presStyleCnt="3"/>
      <dgm:spPr/>
      <dgm:t>
        <a:bodyPr/>
        <a:lstStyle/>
        <a:p>
          <a:endParaRPr lang="fr-FR"/>
        </a:p>
      </dgm:t>
    </dgm:pt>
    <dgm:pt modelId="{82E8D516-0D7D-48B0-AF05-4B8CEA4B65E1}" type="pres">
      <dgm:prSet presAssocID="{CCAEA1D2-AFBE-4965-BAEF-E44F4184F3E8}" presName="root2" presStyleCnt="0"/>
      <dgm:spPr/>
    </dgm:pt>
    <dgm:pt modelId="{7E4F86BC-7731-4866-B60A-E4ED43CCE3AA}" type="pres">
      <dgm:prSet presAssocID="{CCAEA1D2-AFBE-4965-BAEF-E44F4184F3E8}" presName="LevelTwoTextNode" presStyleLbl="node2" presStyleIdx="0" presStyleCnt="3" custScaleX="439420" custScaleY="2695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71A9CA-46BD-4861-8020-4784522F84D8}" type="pres">
      <dgm:prSet presAssocID="{CCAEA1D2-AFBE-4965-BAEF-E44F4184F3E8}" presName="level3hierChild" presStyleCnt="0"/>
      <dgm:spPr/>
    </dgm:pt>
    <dgm:pt modelId="{B93AAEF6-644A-4E6D-9E88-57A27B4A4F32}" type="pres">
      <dgm:prSet presAssocID="{F23C25F3-89CE-41D8-B135-670E9E28A13C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AC84E402-C52C-4227-80B5-D620CC3A4731}" type="pres">
      <dgm:prSet presAssocID="{F23C25F3-89CE-41D8-B135-670E9E28A13C}" presName="connTx" presStyleLbl="parChTrans1D2" presStyleIdx="1" presStyleCnt="3"/>
      <dgm:spPr/>
      <dgm:t>
        <a:bodyPr/>
        <a:lstStyle/>
        <a:p>
          <a:endParaRPr lang="fr-FR"/>
        </a:p>
      </dgm:t>
    </dgm:pt>
    <dgm:pt modelId="{E0C3648D-6FD6-463F-B581-D0F10B9BDAC6}" type="pres">
      <dgm:prSet presAssocID="{5E5A8960-4C61-44C3-B86C-99C39677DFB3}" presName="root2" presStyleCnt="0"/>
      <dgm:spPr/>
    </dgm:pt>
    <dgm:pt modelId="{AD239FAF-86F9-4EFF-8F13-0830FD4618C5}" type="pres">
      <dgm:prSet presAssocID="{5E5A8960-4C61-44C3-B86C-99C39677DFB3}" presName="LevelTwoTextNode" presStyleLbl="node2" presStyleIdx="1" presStyleCnt="3" custScaleX="439420" custScaleY="2695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A58F2BC-58B1-4914-B976-E6B2991D88AE}" type="pres">
      <dgm:prSet presAssocID="{5E5A8960-4C61-44C3-B86C-99C39677DFB3}" presName="level3hierChild" presStyleCnt="0"/>
      <dgm:spPr/>
    </dgm:pt>
    <dgm:pt modelId="{4D135615-1FC2-49DB-8F8E-2B08A61DAD6A}" type="pres">
      <dgm:prSet presAssocID="{CB8DE3C7-C5ED-4E7A-B865-DB6589B06B83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E221CE68-EDA5-40A3-94A5-6616F5612BF8}" type="pres">
      <dgm:prSet presAssocID="{CB8DE3C7-C5ED-4E7A-B865-DB6589B06B83}" presName="connTx" presStyleLbl="parChTrans1D2" presStyleIdx="2" presStyleCnt="3"/>
      <dgm:spPr/>
      <dgm:t>
        <a:bodyPr/>
        <a:lstStyle/>
        <a:p>
          <a:endParaRPr lang="fr-FR"/>
        </a:p>
      </dgm:t>
    </dgm:pt>
    <dgm:pt modelId="{429CDF54-E7C9-41F8-8209-4DB263E9A2FD}" type="pres">
      <dgm:prSet presAssocID="{4A231602-1F32-4019-ADED-2EF2EC9239AF}" presName="root2" presStyleCnt="0"/>
      <dgm:spPr/>
    </dgm:pt>
    <dgm:pt modelId="{FBFBC6DD-11A3-4BDB-A147-FB8194141095}" type="pres">
      <dgm:prSet presAssocID="{4A231602-1F32-4019-ADED-2EF2EC9239AF}" presName="LevelTwoTextNode" presStyleLbl="node2" presStyleIdx="2" presStyleCnt="3" custScaleX="439420" custScaleY="1385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AB89F70-CF46-4F76-9C51-6FA5199D833A}" type="pres">
      <dgm:prSet presAssocID="{4A231602-1F32-4019-ADED-2EF2EC9239AF}" presName="level3hierChild" presStyleCnt="0"/>
      <dgm:spPr/>
    </dgm:pt>
  </dgm:ptLst>
  <dgm:cxnLst>
    <dgm:cxn modelId="{FB877CA8-D771-4845-B76E-FEAC5623F730}" srcId="{E8498ABE-CFA0-4E15-AC3A-81682C7C4F86}" destId="{4A231602-1F32-4019-ADED-2EF2EC9239AF}" srcOrd="2" destOrd="0" parTransId="{CB8DE3C7-C5ED-4E7A-B865-DB6589B06B83}" sibTransId="{8DD0E962-23A1-4630-A70C-23231C96F0CC}"/>
    <dgm:cxn modelId="{3BB0F705-AA90-4068-8C57-EF95192AFCA7}" type="presOf" srcId="{4A231602-1F32-4019-ADED-2EF2EC9239AF}" destId="{FBFBC6DD-11A3-4BDB-A147-FB8194141095}" srcOrd="0" destOrd="0" presId="urn:microsoft.com/office/officeart/2008/layout/HorizontalMultiLevelHierarchy"/>
    <dgm:cxn modelId="{7BE7B6A8-069B-4BFE-B489-DF8B330FF966}" type="presOf" srcId="{CCAEA1D2-AFBE-4965-BAEF-E44F4184F3E8}" destId="{7E4F86BC-7731-4866-B60A-E4ED43CCE3AA}" srcOrd="0" destOrd="0" presId="urn:microsoft.com/office/officeart/2008/layout/HorizontalMultiLevelHierarchy"/>
    <dgm:cxn modelId="{1AD0714E-64FD-4226-A5BE-329E6602759D}" type="presOf" srcId="{5E5A8960-4C61-44C3-B86C-99C39677DFB3}" destId="{AD239FAF-86F9-4EFF-8F13-0830FD4618C5}" srcOrd="0" destOrd="0" presId="urn:microsoft.com/office/officeart/2008/layout/HorizontalMultiLevelHierarchy"/>
    <dgm:cxn modelId="{A4E6AB8D-C9B8-48E9-8883-522F6805BE85}" type="presOf" srcId="{CB8DE3C7-C5ED-4E7A-B865-DB6589B06B83}" destId="{E221CE68-EDA5-40A3-94A5-6616F5612BF8}" srcOrd="1" destOrd="0" presId="urn:microsoft.com/office/officeart/2008/layout/HorizontalMultiLevelHierarchy"/>
    <dgm:cxn modelId="{77E8DD60-B424-4761-AACF-40FA05CCC7D1}" type="presOf" srcId="{2ACB04CA-DDA8-4DE9-8FF2-4BB2E4F2AE30}" destId="{17D125E7-A90E-4DBC-80BB-39160E896262}" srcOrd="0" destOrd="0" presId="urn:microsoft.com/office/officeart/2008/layout/HorizontalMultiLevelHierarchy"/>
    <dgm:cxn modelId="{728C9D7C-4F35-429F-874E-7C73D3121584}" srcId="{E8498ABE-CFA0-4E15-AC3A-81682C7C4F86}" destId="{CCAEA1D2-AFBE-4965-BAEF-E44F4184F3E8}" srcOrd="0" destOrd="0" parTransId="{36D9551D-B32A-4C4B-AA2B-3E6408F61E8A}" sibTransId="{A43CC013-3AB3-4701-BE92-D53BA371DF15}"/>
    <dgm:cxn modelId="{D82F6D64-33B0-4B15-89EA-A239AB0BB755}" type="presOf" srcId="{36D9551D-B32A-4C4B-AA2B-3E6408F61E8A}" destId="{FB2FEBAD-B9B2-4974-A47E-D5947FAF191E}" srcOrd="0" destOrd="0" presId="urn:microsoft.com/office/officeart/2008/layout/HorizontalMultiLevelHierarchy"/>
    <dgm:cxn modelId="{7BF7F5CF-931F-4488-BC36-85826D937D74}" srcId="{E8498ABE-CFA0-4E15-AC3A-81682C7C4F86}" destId="{5E5A8960-4C61-44C3-B86C-99C39677DFB3}" srcOrd="1" destOrd="0" parTransId="{F23C25F3-89CE-41D8-B135-670E9E28A13C}" sibTransId="{040BB364-B272-495E-A7CE-0DD83F8532E5}"/>
    <dgm:cxn modelId="{E41B9B46-749B-4FB8-A926-77C0D1ACDB96}" type="presOf" srcId="{CB8DE3C7-C5ED-4E7A-B865-DB6589B06B83}" destId="{4D135615-1FC2-49DB-8F8E-2B08A61DAD6A}" srcOrd="0" destOrd="0" presId="urn:microsoft.com/office/officeart/2008/layout/HorizontalMultiLevelHierarchy"/>
    <dgm:cxn modelId="{98335022-679A-40C3-B104-E0710014EC4A}" type="presOf" srcId="{F23C25F3-89CE-41D8-B135-670E9E28A13C}" destId="{AC84E402-C52C-4227-80B5-D620CC3A4731}" srcOrd="1" destOrd="0" presId="urn:microsoft.com/office/officeart/2008/layout/HorizontalMultiLevelHierarchy"/>
    <dgm:cxn modelId="{0A7C445E-556D-439E-980D-58046C39D411}" type="presOf" srcId="{F23C25F3-89CE-41D8-B135-670E9E28A13C}" destId="{B93AAEF6-644A-4E6D-9E88-57A27B4A4F32}" srcOrd="0" destOrd="0" presId="urn:microsoft.com/office/officeart/2008/layout/HorizontalMultiLevelHierarchy"/>
    <dgm:cxn modelId="{463CD1A7-CF89-4B32-BF1E-9E136C5F0733}" type="presOf" srcId="{E8498ABE-CFA0-4E15-AC3A-81682C7C4F86}" destId="{4454709C-1D43-456B-9D7A-7801ACA260F2}" srcOrd="0" destOrd="0" presId="urn:microsoft.com/office/officeart/2008/layout/HorizontalMultiLevelHierarchy"/>
    <dgm:cxn modelId="{0087FD2B-F7DA-4199-9703-B81A1AADF50F}" type="presOf" srcId="{36D9551D-B32A-4C4B-AA2B-3E6408F61E8A}" destId="{E7E12867-C4A4-4994-BF7A-9558DF6E998B}" srcOrd="1" destOrd="0" presId="urn:microsoft.com/office/officeart/2008/layout/HorizontalMultiLevelHierarchy"/>
    <dgm:cxn modelId="{758D9466-EE34-4E50-8FD7-D8008D12968A}" srcId="{2ACB04CA-DDA8-4DE9-8FF2-4BB2E4F2AE30}" destId="{E8498ABE-CFA0-4E15-AC3A-81682C7C4F86}" srcOrd="0" destOrd="0" parTransId="{0C79D174-B05D-43A2-8B43-4E115BA0C8FC}" sibTransId="{148B0429-FCC7-4C2F-B874-E0D6C41581ED}"/>
    <dgm:cxn modelId="{33369D62-6D6B-4F88-B29E-DDAF6CC329C3}" type="presParOf" srcId="{17D125E7-A90E-4DBC-80BB-39160E896262}" destId="{3D7A8EB4-9DF1-472D-B454-B38A6EF5205B}" srcOrd="0" destOrd="0" presId="urn:microsoft.com/office/officeart/2008/layout/HorizontalMultiLevelHierarchy"/>
    <dgm:cxn modelId="{D975A83F-63A5-4A68-86FA-0BD4B5F1AD9A}" type="presParOf" srcId="{3D7A8EB4-9DF1-472D-B454-B38A6EF5205B}" destId="{4454709C-1D43-456B-9D7A-7801ACA260F2}" srcOrd="0" destOrd="0" presId="urn:microsoft.com/office/officeart/2008/layout/HorizontalMultiLevelHierarchy"/>
    <dgm:cxn modelId="{CEC4E176-5103-4244-81B0-D7B8FFD4AADC}" type="presParOf" srcId="{3D7A8EB4-9DF1-472D-B454-B38A6EF5205B}" destId="{09C9D08D-4A33-4EF6-B824-5A938A410C34}" srcOrd="1" destOrd="0" presId="urn:microsoft.com/office/officeart/2008/layout/HorizontalMultiLevelHierarchy"/>
    <dgm:cxn modelId="{AB513223-9ECF-4951-B635-9389E342DDBD}" type="presParOf" srcId="{09C9D08D-4A33-4EF6-B824-5A938A410C34}" destId="{FB2FEBAD-B9B2-4974-A47E-D5947FAF191E}" srcOrd="0" destOrd="0" presId="urn:microsoft.com/office/officeart/2008/layout/HorizontalMultiLevelHierarchy"/>
    <dgm:cxn modelId="{3BEC2678-4B50-42C3-BF34-0513BC8A8939}" type="presParOf" srcId="{FB2FEBAD-B9B2-4974-A47E-D5947FAF191E}" destId="{E7E12867-C4A4-4994-BF7A-9558DF6E998B}" srcOrd="0" destOrd="0" presId="urn:microsoft.com/office/officeart/2008/layout/HorizontalMultiLevelHierarchy"/>
    <dgm:cxn modelId="{FADF6F46-C4CD-43EA-991A-6D9E897ED170}" type="presParOf" srcId="{09C9D08D-4A33-4EF6-B824-5A938A410C34}" destId="{82E8D516-0D7D-48B0-AF05-4B8CEA4B65E1}" srcOrd="1" destOrd="0" presId="urn:microsoft.com/office/officeart/2008/layout/HorizontalMultiLevelHierarchy"/>
    <dgm:cxn modelId="{BC81244D-7D5C-4031-A205-D974CC2161F1}" type="presParOf" srcId="{82E8D516-0D7D-48B0-AF05-4B8CEA4B65E1}" destId="{7E4F86BC-7731-4866-B60A-E4ED43CCE3AA}" srcOrd="0" destOrd="0" presId="urn:microsoft.com/office/officeart/2008/layout/HorizontalMultiLevelHierarchy"/>
    <dgm:cxn modelId="{AC69D7D9-F898-4BC8-83D2-A5691F6B1648}" type="presParOf" srcId="{82E8D516-0D7D-48B0-AF05-4B8CEA4B65E1}" destId="{8971A9CA-46BD-4861-8020-4784522F84D8}" srcOrd="1" destOrd="0" presId="urn:microsoft.com/office/officeart/2008/layout/HorizontalMultiLevelHierarchy"/>
    <dgm:cxn modelId="{3450C135-4555-4A97-87FC-62D7AB9C7996}" type="presParOf" srcId="{09C9D08D-4A33-4EF6-B824-5A938A410C34}" destId="{B93AAEF6-644A-4E6D-9E88-57A27B4A4F32}" srcOrd="2" destOrd="0" presId="urn:microsoft.com/office/officeart/2008/layout/HorizontalMultiLevelHierarchy"/>
    <dgm:cxn modelId="{212D17F3-783C-4339-B3A2-FF648B477760}" type="presParOf" srcId="{B93AAEF6-644A-4E6D-9E88-57A27B4A4F32}" destId="{AC84E402-C52C-4227-80B5-D620CC3A4731}" srcOrd="0" destOrd="0" presId="urn:microsoft.com/office/officeart/2008/layout/HorizontalMultiLevelHierarchy"/>
    <dgm:cxn modelId="{A0A5E45D-D368-455E-89BB-1F05317A4D1D}" type="presParOf" srcId="{09C9D08D-4A33-4EF6-B824-5A938A410C34}" destId="{E0C3648D-6FD6-463F-B581-D0F10B9BDAC6}" srcOrd="3" destOrd="0" presId="urn:microsoft.com/office/officeart/2008/layout/HorizontalMultiLevelHierarchy"/>
    <dgm:cxn modelId="{B415A371-C901-4946-AD50-3A6A9A80F39A}" type="presParOf" srcId="{E0C3648D-6FD6-463F-B581-D0F10B9BDAC6}" destId="{AD239FAF-86F9-4EFF-8F13-0830FD4618C5}" srcOrd="0" destOrd="0" presId="urn:microsoft.com/office/officeart/2008/layout/HorizontalMultiLevelHierarchy"/>
    <dgm:cxn modelId="{4A1CD833-BF73-423E-83B9-0C01821C4627}" type="presParOf" srcId="{E0C3648D-6FD6-463F-B581-D0F10B9BDAC6}" destId="{CA58F2BC-58B1-4914-B976-E6B2991D88AE}" srcOrd="1" destOrd="0" presId="urn:microsoft.com/office/officeart/2008/layout/HorizontalMultiLevelHierarchy"/>
    <dgm:cxn modelId="{5445B6F5-22C8-4D77-B490-FCE8F7F0FADF}" type="presParOf" srcId="{09C9D08D-4A33-4EF6-B824-5A938A410C34}" destId="{4D135615-1FC2-49DB-8F8E-2B08A61DAD6A}" srcOrd="4" destOrd="0" presId="urn:microsoft.com/office/officeart/2008/layout/HorizontalMultiLevelHierarchy"/>
    <dgm:cxn modelId="{5A1A0F27-B2D9-412B-9E03-F6906EE82AFC}" type="presParOf" srcId="{4D135615-1FC2-49DB-8F8E-2B08A61DAD6A}" destId="{E221CE68-EDA5-40A3-94A5-6616F5612BF8}" srcOrd="0" destOrd="0" presId="urn:microsoft.com/office/officeart/2008/layout/HorizontalMultiLevelHierarchy"/>
    <dgm:cxn modelId="{CB142D60-DC1C-49BF-A83B-BEF0B6AE364E}" type="presParOf" srcId="{09C9D08D-4A33-4EF6-B824-5A938A410C34}" destId="{429CDF54-E7C9-41F8-8209-4DB263E9A2FD}" srcOrd="5" destOrd="0" presId="urn:microsoft.com/office/officeart/2008/layout/HorizontalMultiLevelHierarchy"/>
    <dgm:cxn modelId="{7AADC336-335F-48E7-B31A-4F45DBA5E1E7}" type="presParOf" srcId="{429CDF54-E7C9-41F8-8209-4DB263E9A2FD}" destId="{FBFBC6DD-11A3-4BDB-A147-FB8194141095}" srcOrd="0" destOrd="0" presId="urn:microsoft.com/office/officeart/2008/layout/HorizontalMultiLevelHierarchy"/>
    <dgm:cxn modelId="{3C27346B-96D1-4E98-8899-4856F9139C07}" type="presParOf" srcId="{429CDF54-E7C9-41F8-8209-4DB263E9A2FD}" destId="{7AB89F70-CF46-4F76-9C51-6FA5199D833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7CCE1-637E-4EF8-92F3-22F259C48A31}">
      <dsp:nvSpPr>
        <dsp:cNvPr id="0" name=""/>
        <dsp:cNvSpPr/>
      </dsp:nvSpPr>
      <dsp:spPr>
        <a:xfrm>
          <a:off x="0" y="0"/>
          <a:ext cx="5732368" cy="6692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Prise de conscience du besoin</a:t>
          </a:r>
        </a:p>
      </dsp:txBody>
      <dsp:txXfrm>
        <a:off x="19601" y="19601"/>
        <a:ext cx="4931921" cy="630024"/>
      </dsp:txXfrm>
    </dsp:sp>
    <dsp:sp modelId="{EC694CD1-F755-407D-9751-532F9C067B82}">
      <dsp:nvSpPr>
        <dsp:cNvPr id="0" name=""/>
        <dsp:cNvSpPr/>
      </dsp:nvSpPr>
      <dsp:spPr>
        <a:xfrm>
          <a:off x="428066" y="762174"/>
          <a:ext cx="5732368" cy="6692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Recherche d'informations</a:t>
          </a:r>
        </a:p>
      </dsp:txBody>
      <dsp:txXfrm>
        <a:off x="447667" y="781775"/>
        <a:ext cx="4830103" cy="630024"/>
      </dsp:txXfrm>
    </dsp:sp>
    <dsp:sp modelId="{8E62E11E-DE50-4A53-B759-0C61DED3E814}">
      <dsp:nvSpPr>
        <dsp:cNvPr id="0" name=""/>
        <dsp:cNvSpPr/>
      </dsp:nvSpPr>
      <dsp:spPr>
        <a:xfrm>
          <a:off x="856133" y="1524349"/>
          <a:ext cx="5732368" cy="6692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Évaluation </a:t>
          </a: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des solutions</a:t>
          </a:r>
        </a:p>
      </dsp:txBody>
      <dsp:txXfrm>
        <a:off x="875734" y="1543950"/>
        <a:ext cx="4830103" cy="630024"/>
      </dsp:txXfrm>
    </dsp:sp>
    <dsp:sp modelId="{68FA81D4-A935-4E7E-81E8-C6380A1F2F88}">
      <dsp:nvSpPr>
        <dsp:cNvPr id="0" name=""/>
        <dsp:cNvSpPr/>
      </dsp:nvSpPr>
      <dsp:spPr>
        <a:xfrm>
          <a:off x="1255824" y="2269592"/>
          <a:ext cx="5732368" cy="6692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Décision d'achat</a:t>
          </a:r>
        </a:p>
      </dsp:txBody>
      <dsp:txXfrm>
        <a:off x="1275425" y="2289193"/>
        <a:ext cx="4830103" cy="630024"/>
      </dsp:txXfrm>
    </dsp:sp>
    <dsp:sp modelId="{DFB230DA-1416-4C71-A40F-2A75B8209E19}">
      <dsp:nvSpPr>
        <dsp:cNvPr id="0" name=""/>
        <dsp:cNvSpPr/>
      </dsp:nvSpPr>
      <dsp:spPr>
        <a:xfrm>
          <a:off x="1712266" y="3048698"/>
          <a:ext cx="5732368" cy="66922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Évaluation </a:t>
          </a: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du produit </a:t>
          </a:r>
        </a:p>
      </dsp:txBody>
      <dsp:txXfrm>
        <a:off x="1731867" y="3068299"/>
        <a:ext cx="4830103" cy="630024"/>
      </dsp:txXfrm>
    </dsp:sp>
    <dsp:sp modelId="{5609011F-E096-49B9-AF72-D766CEECC562}">
      <dsp:nvSpPr>
        <dsp:cNvPr id="0" name=""/>
        <dsp:cNvSpPr/>
      </dsp:nvSpPr>
      <dsp:spPr>
        <a:xfrm>
          <a:off x="5297371" y="488907"/>
          <a:ext cx="434997" cy="43499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5245" y="488907"/>
        <a:ext cx="239249" cy="327335"/>
      </dsp:txXfrm>
    </dsp:sp>
    <dsp:sp modelId="{E9750DBD-76CD-4020-AA26-F2E54EED3057}">
      <dsp:nvSpPr>
        <dsp:cNvPr id="0" name=""/>
        <dsp:cNvSpPr/>
      </dsp:nvSpPr>
      <dsp:spPr>
        <a:xfrm>
          <a:off x="5725438" y="1251081"/>
          <a:ext cx="434997" cy="43499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23312" y="1251081"/>
        <a:ext cx="239249" cy="327335"/>
      </dsp:txXfrm>
    </dsp:sp>
    <dsp:sp modelId="{012DA847-2A0D-46C4-ACB7-1EDB31E153DC}">
      <dsp:nvSpPr>
        <dsp:cNvPr id="0" name=""/>
        <dsp:cNvSpPr/>
      </dsp:nvSpPr>
      <dsp:spPr>
        <a:xfrm>
          <a:off x="6153504" y="2002102"/>
          <a:ext cx="434997" cy="43499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51378" y="2002102"/>
        <a:ext cx="239249" cy="327335"/>
      </dsp:txXfrm>
    </dsp:sp>
    <dsp:sp modelId="{1E318A76-FE71-4AC0-8819-A441DC17AEA5}">
      <dsp:nvSpPr>
        <dsp:cNvPr id="0" name=""/>
        <dsp:cNvSpPr/>
      </dsp:nvSpPr>
      <dsp:spPr>
        <a:xfrm>
          <a:off x="6581571" y="2771713"/>
          <a:ext cx="434997" cy="43499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79445" y="2771713"/>
        <a:ext cx="239249" cy="327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35615-1FC2-49DB-8F8E-2B08A61DAD6A}">
      <dsp:nvSpPr>
        <dsp:cNvPr id="0" name=""/>
        <dsp:cNvSpPr/>
      </dsp:nvSpPr>
      <dsp:spPr>
        <a:xfrm>
          <a:off x="642542" y="2709334"/>
          <a:ext cx="444763" cy="1997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2381" y="0"/>
              </a:lnTo>
              <a:lnTo>
                <a:pt x="222381" y="1997125"/>
              </a:lnTo>
              <a:lnTo>
                <a:pt x="444763" y="1997125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813773" y="3656745"/>
        <a:ext cx="102302" cy="102302"/>
      </dsp:txXfrm>
    </dsp:sp>
    <dsp:sp modelId="{B93AAEF6-644A-4E6D-9E88-57A27B4A4F32}">
      <dsp:nvSpPr>
        <dsp:cNvPr id="0" name=""/>
        <dsp:cNvSpPr/>
      </dsp:nvSpPr>
      <dsp:spPr>
        <a:xfrm>
          <a:off x="642542" y="2709334"/>
          <a:ext cx="444763" cy="444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2381" y="0"/>
              </a:lnTo>
              <a:lnTo>
                <a:pt x="222381" y="444245"/>
              </a:lnTo>
              <a:lnTo>
                <a:pt x="444763" y="444245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849208" y="2915740"/>
        <a:ext cx="31431" cy="31431"/>
      </dsp:txXfrm>
    </dsp:sp>
    <dsp:sp modelId="{FB2FEBAD-B9B2-4974-A47E-D5947FAF191E}">
      <dsp:nvSpPr>
        <dsp:cNvPr id="0" name=""/>
        <dsp:cNvSpPr/>
      </dsp:nvSpPr>
      <dsp:spPr>
        <a:xfrm>
          <a:off x="642542" y="1156453"/>
          <a:ext cx="444763" cy="1552880"/>
        </a:xfrm>
        <a:custGeom>
          <a:avLst/>
          <a:gdLst/>
          <a:ahLst/>
          <a:cxnLst/>
          <a:rect l="0" t="0" r="0" b="0"/>
          <a:pathLst>
            <a:path>
              <a:moveTo>
                <a:pt x="0" y="1552880"/>
              </a:moveTo>
              <a:lnTo>
                <a:pt x="222381" y="1552880"/>
              </a:lnTo>
              <a:lnTo>
                <a:pt x="222381" y="0"/>
              </a:lnTo>
              <a:lnTo>
                <a:pt x="444763" y="0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824541" y="1892511"/>
        <a:ext cx="80765" cy="80765"/>
      </dsp:txXfrm>
    </dsp:sp>
    <dsp:sp modelId="{4454709C-1D43-456B-9D7A-7801ACA260F2}">
      <dsp:nvSpPr>
        <dsp:cNvPr id="0" name=""/>
        <dsp:cNvSpPr/>
      </dsp:nvSpPr>
      <dsp:spPr>
        <a:xfrm rot="16200000">
          <a:off x="-2055436" y="2394056"/>
          <a:ext cx="4765403" cy="63055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Types d’achats </a:t>
          </a:r>
          <a:endParaRPr lang="fr-FR" sz="2800" kern="1200" dirty="0">
            <a:solidFill>
              <a:srgbClr val="FF0000"/>
            </a:solidFill>
          </a:endParaRPr>
        </a:p>
      </dsp:txBody>
      <dsp:txXfrm>
        <a:off x="-2055436" y="2394056"/>
        <a:ext cx="4765403" cy="630554"/>
      </dsp:txXfrm>
    </dsp:sp>
    <dsp:sp modelId="{7E4F86BC-7731-4866-B60A-E4ED43CCE3AA}">
      <dsp:nvSpPr>
        <dsp:cNvPr id="0" name=""/>
        <dsp:cNvSpPr/>
      </dsp:nvSpPr>
      <dsp:spPr>
        <a:xfrm>
          <a:off x="1087306" y="242640"/>
          <a:ext cx="9771906" cy="182762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L’achat impulsif </a:t>
          </a: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: c’est un achat </a:t>
          </a:r>
          <a:r>
            <a:rPr lang="fr-FR" sz="24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coup de cœur</a:t>
          </a:r>
          <a:r>
            <a:rPr lang="fr-FR" sz="2400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et </a:t>
          </a:r>
          <a:r>
            <a:rPr lang="fr-FR" sz="24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rapide</a:t>
          </a: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voir </a:t>
          </a:r>
          <a:r>
            <a:rPr lang="fr-FR" sz="24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affectif</a:t>
          </a: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. C’est souvent un achat d’ego qui confère un grand plaisir personnel.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=&gt; La recherche d'informations et l'évaluation des solutions peuvent être très rapides voir supprimées.</a:t>
          </a:r>
        </a:p>
      </dsp:txBody>
      <dsp:txXfrm>
        <a:off x="1087306" y="242640"/>
        <a:ext cx="9771906" cy="1827626"/>
      </dsp:txXfrm>
    </dsp:sp>
    <dsp:sp modelId="{AD239FAF-86F9-4EFF-8F13-0830FD4618C5}">
      <dsp:nvSpPr>
        <dsp:cNvPr id="0" name=""/>
        <dsp:cNvSpPr/>
      </dsp:nvSpPr>
      <dsp:spPr>
        <a:xfrm>
          <a:off x="1087306" y="2239765"/>
          <a:ext cx="9771906" cy="182762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L’achat réfléchi </a:t>
          </a: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: C’est un achat </a:t>
          </a:r>
          <a:r>
            <a:rPr lang="fr-FR" sz="24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raisonné</a:t>
          </a:r>
          <a:r>
            <a:rPr lang="fr-FR" sz="2400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et souvent </a:t>
          </a:r>
          <a:r>
            <a:rPr lang="fr-FR" sz="24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raisonnable</a:t>
          </a:r>
          <a:r>
            <a:rPr lang="fr-FR" sz="2400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auquel on consacre du temps car ses conséquences sont plus importantes.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=&gt; Le processus d’achat est intégralement mis en œuvre. </a:t>
          </a:r>
        </a:p>
      </dsp:txBody>
      <dsp:txXfrm>
        <a:off x="1087306" y="2239765"/>
        <a:ext cx="9771906" cy="1827626"/>
      </dsp:txXfrm>
    </dsp:sp>
    <dsp:sp modelId="{FBFBC6DD-11A3-4BDB-A147-FB8194141095}">
      <dsp:nvSpPr>
        <dsp:cNvPr id="0" name=""/>
        <dsp:cNvSpPr/>
      </dsp:nvSpPr>
      <dsp:spPr>
        <a:xfrm>
          <a:off x="1087306" y="4236891"/>
          <a:ext cx="9771906" cy="9391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L’achat répétitif </a:t>
          </a:r>
          <a:r>
            <a:rPr lang="fr-FR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 C’</a:t>
          </a:r>
          <a:r>
            <a:rPr lang="fr-F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est un achat habituel, pour lequel le processus d’achat est allégé car il se fonde sur l’expérience. </a:t>
          </a:r>
          <a:endParaRPr lang="fr-FR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7306" y="4236891"/>
        <a:ext cx="9771906" cy="939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5</a:t>
            </a:r>
            <a:r>
              <a:rPr lang="fr-FR" sz="3200" b="1" dirty="0" smtClean="0"/>
              <a:t>. Processus de l’acte d’achat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567265" y="1174059"/>
            <a:ext cx="106764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ITC Century Std Light"/>
              </a:rPr>
              <a:t>L’acte </a:t>
            </a:r>
            <a:r>
              <a:rPr lang="fr-FR" sz="2400" dirty="0">
                <a:latin typeface="ITC Century Std Light"/>
              </a:rPr>
              <a:t>d’achat suit un processus qui est quasiment toujours le même et qui va de l’identification du besoin à l’analyse des différentes alternatives avant la prise de décision. </a:t>
            </a:r>
            <a:endParaRPr lang="fr-FR" sz="2400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94764130"/>
              </p:ext>
            </p:extLst>
          </p:nvPr>
        </p:nvGraphicFramePr>
        <p:xfrm>
          <a:off x="2283564" y="2725207"/>
          <a:ext cx="7444635" cy="371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5</a:t>
            </a:r>
            <a:r>
              <a:rPr lang="fr-FR" sz="3200" b="1" dirty="0" smtClean="0"/>
              <a:t>. Processus de l’acte d’achat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625817264"/>
              </p:ext>
            </p:extLst>
          </p:nvPr>
        </p:nvGraphicFramePr>
        <p:xfrm>
          <a:off x="423332" y="939800"/>
          <a:ext cx="10871201" cy="5418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73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253</TotalTime>
  <Words>154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ITC Century Std Light</vt:lpstr>
      <vt:lpstr>Wingdings 3</vt:lpstr>
      <vt:lpstr>Ion</vt:lpstr>
      <vt:lpstr>5. Processus de l’acte d’achat</vt:lpstr>
      <vt:lpstr>5. Processus de l’acte d’achat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36</cp:revision>
  <dcterms:created xsi:type="dcterms:W3CDTF">2014-01-14T07:42:30Z</dcterms:created>
  <dcterms:modified xsi:type="dcterms:W3CDTF">2015-05-13T07:06:02Z</dcterms:modified>
</cp:coreProperties>
</file>