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58" r:id="rId4"/>
    <p:sldId id="259" r:id="rId5"/>
    <p:sldId id="262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5EE2FC-8916-4945-9BB6-CE7D317B7497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74A18E2-35DE-4564-82F7-CC321EDC5521}">
      <dgm:prSet phldrT="[Texte]" custT="1"/>
      <dgm:spPr/>
      <dgm:t>
        <a:bodyPr/>
        <a:lstStyle/>
        <a:p>
          <a:r>
            <a:rPr lang="fr-FR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Forces exogènes</a:t>
          </a:r>
          <a:endParaRPr lang="fr-FR" sz="2400" b="1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3C9DFB-ED91-42BB-ADD1-86DCA41EEA5C}" type="parTrans" cxnId="{3CA1C00E-BA65-4CB8-98EB-6BD30ABC2A5C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F39BF5-FFC0-4CBB-BFAC-2C8ED6763329}" type="sibTrans" cxnId="{3CA1C00E-BA65-4CB8-98EB-6BD30ABC2A5C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A94E1B5-CF6B-4AFD-9F02-9E2DD0BA9C65}">
      <dgm:prSet/>
      <dgm:spPr/>
      <dgm:t>
        <a:bodyPr/>
        <a:lstStyle/>
        <a:p>
          <a:r>
            <a:rPr lang="fr-FR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Revenus </a:t>
          </a:r>
          <a:r>
            <a:rPr lang="fr-FR" dirty="0" smtClean="0">
              <a:latin typeface="Arial" panose="020B0604020202020204" pitchFamily="34" charset="0"/>
              <a:cs typeface="Arial" panose="020B0604020202020204" pitchFamily="34" charset="0"/>
            </a:rPr>
            <a:t>:  Le manque ou la baisse de revenus freinent la consommation.</a:t>
          </a:r>
          <a:endParaRPr lang="fr-FR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C8B8B2-0EAD-4E2C-A697-AAC82D059280}" type="parTrans" cxnId="{D990F5DA-6E0D-4077-8AB9-0CC1C2E6C057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8D88BB-7544-426A-9F54-3CCBE18C8941}" type="sibTrans" cxnId="{D990F5DA-6E0D-4077-8AB9-0CC1C2E6C057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124325-75D1-4377-8A1F-969AD39E8D8A}">
      <dgm:prSet/>
      <dgm:spPr/>
      <dgm:t>
        <a:bodyPr/>
        <a:lstStyle/>
        <a:p>
          <a:r>
            <a:rPr lang="fr-FR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Prix trop élevé </a:t>
          </a:r>
          <a:r>
            <a:rPr lang="fr-FR" dirty="0" smtClean="0">
              <a:latin typeface="Arial" panose="020B0604020202020204" pitchFamily="34" charset="0"/>
              <a:cs typeface="Arial" panose="020B0604020202020204" pitchFamily="34" charset="0"/>
            </a:rPr>
            <a:t>: Un prix trop élevé peut attirer des clients et en faire fuir d’autres.</a:t>
          </a:r>
          <a:endParaRPr lang="fr-FR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EA83EB-1824-4846-BA8A-542C7F4CB48A}" type="parTrans" cxnId="{2BF89CA3-419C-4934-B1D8-0D899E81B92A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4ABD9B-37E9-4121-9F09-E934D1726A30}" type="sibTrans" cxnId="{2BF89CA3-419C-4934-B1D8-0D899E81B92A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B0832E-5B42-46A9-9578-6EFCFC32D016}">
      <dgm:prSet/>
      <dgm:spPr/>
      <dgm:t>
        <a:bodyPr/>
        <a:lstStyle/>
        <a:p>
          <a:r>
            <a:rPr lang="fr-FR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Design inadapté : </a:t>
          </a:r>
          <a:r>
            <a:rPr lang="fr-FR" dirty="0" smtClean="0">
              <a:latin typeface="Arial" panose="020B0604020202020204" pitchFamily="34" charset="0"/>
              <a:cs typeface="Arial" panose="020B0604020202020204" pitchFamily="34" charset="0"/>
            </a:rPr>
            <a:t>Un design inadapté ou trop original peut attirer des clients et en faire fuir d’autres.</a:t>
          </a:r>
          <a:endParaRPr lang="fr-FR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99F5FF-5CC8-45EB-A383-3CD4B230AB6C}" type="parTrans" cxnId="{822B846D-27BF-44C2-BC11-1600AEF2F7E8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49E8C5-4938-40F0-9C60-249FA84C36E5}" type="sibTrans" cxnId="{822B846D-27BF-44C2-BC11-1600AEF2F7E8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F6EC11C-EB68-4134-AB32-B81924C5881A}">
      <dgm:prSet/>
      <dgm:spPr/>
      <dgm:t>
        <a:bodyPr/>
        <a:lstStyle/>
        <a:p>
          <a:r>
            <a:rPr lang="fr-FR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Rumeur ou évaluation négative </a:t>
          </a:r>
          <a:r>
            <a:rPr lang="fr-FR" dirty="0" smtClean="0">
              <a:latin typeface="Arial" panose="020B0604020202020204" pitchFamily="34" charset="0"/>
              <a:cs typeface="Arial" panose="020B0604020202020204" pitchFamily="34" charset="0"/>
            </a:rPr>
            <a:t>: Avec le Web 2.0, les rumeurs et les évaluations négatives circulent vites et peuvent rapidement discréditer un produit.</a:t>
          </a:r>
          <a:endParaRPr lang="fr-FR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C4A869-839D-401D-A1F8-E931195E5C6E}" type="parTrans" cxnId="{53AA8B59-BE49-45A8-9D0A-51A64DE1701E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3146C2-A7DA-4275-B523-FC977DEAF34B}" type="sibTrans" cxnId="{53AA8B59-BE49-45A8-9D0A-51A64DE1701E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1EC861-C5B6-4DEE-A7B6-03BB8FBB9B7E}" type="pres">
      <dgm:prSet presAssocID="{315EE2FC-8916-4945-9BB6-CE7D317B749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9E0DE712-4774-4147-819C-615C341E7542}" type="pres">
      <dgm:prSet presAssocID="{674A18E2-35DE-4564-82F7-CC321EDC5521}" presName="hierRoot1" presStyleCnt="0">
        <dgm:presLayoutVars>
          <dgm:hierBranch val="init"/>
        </dgm:presLayoutVars>
      </dgm:prSet>
      <dgm:spPr/>
    </dgm:pt>
    <dgm:pt modelId="{A6D722E1-D07B-4231-801C-05086F3ACD1E}" type="pres">
      <dgm:prSet presAssocID="{674A18E2-35DE-4564-82F7-CC321EDC5521}" presName="rootComposite1" presStyleCnt="0"/>
      <dgm:spPr/>
    </dgm:pt>
    <dgm:pt modelId="{E60DEE55-C73D-446B-A249-64300EF29650}" type="pres">
      <dgm:prSet presAssocID="{674A18E2-35DE-4564-82F7-CC321EDC5521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8E467DB-E605-4953-BEED-3F0589FAB7BE}" type="pres">
      <dgm:prSet presAssocID="{674A18E2-35DE-4564-82F7-CC321EDC5521}" presName="rootConnector1" presStyleLbl="node1" presStyleIdx="0" presStyleCnt="0"/>
      <dgm:spPr/>
      <dgm:t>
        <a:bodyPr/>
        <a:lstStyle/>
        <a:p>
          <a:endParaRPr lang="fr-FR"/>
        </a:p>
      </dgm:t>
    </dgm:pt>
    <dgm:pt modelId="{E4856F4D-7A0B-40ED-A63E-97C943320C6E}" type="pres">
      <dgm:prSet presAssocID="{674A18E2-35DE-4564-82F7-CC321EDC5521}" presName="hierChild2" presStyleCnt="0"/>
      <dgm:spPr/>
    </dgm:pt>
    <dgm:pt modelId="{36268749-3C90-4072-99EE-1062E3CC04E3}" type="pres">
      <dgm:prSet presAssocID="{43C8B8B2-0EAD-4E2C-A697-AAC82D059280}" presName="Name64" presStyleLbl="parChTrans1D2" presStyleIdx="0" presStyleCnt="4"/>
      <dgm:spPr/>
      <dgm:t>
        <a:bodyPr/>
        <a:lstStyle/>
        <a:p>
          <a:endParaRPr lang="fr-FR"/>
        </a:p>
      </dgm:t>
    </dgm:pt>
    <dgm:pt modelId="{B5A0F8A8-E094-4A76-BE97-BA5CBDD8FE10}" type="pres">
      <dgm:prSet presAssocID="{EA94E1B5-CF6B-4AFD-9F02-9E2DD0BA9C65}" presName="hierRoot2" presStyleCnt="0">
        <dgm:presLayoutVars>
          <dgm:hierBranch val="init"/>
        </dgm:presLayoutVars>
      </dgm:prSet>
      <dgm:spPr/>
    </dgm:pt>
    <dgm:pt modelId="{F47AFB98-DD31-47C9-9D19-DE3E45D352A4}" type="pres">
      <dgm:prSet presAssocID="{EA94E1B5-CF6B-4AFD-9F02-9E2DD0BA9C65}" presName="rootComposite" presStyleCnt="0"/>
      <dgm:spPr/>
    </dgm:pt>
    <dgm:pt modelId="{530BB70A-3A87-4D74-AA69-BF1A6EB50520}" type="pres">
      <dgm:prSet presAssocID="{EA94E1B5-CF6B-4AFD-9F02-9E2DD0BA9C65}" presName="rootText" presStyleLbl="node2" presStyleIdx="0" presStyleCnt="4" custScaleX="24369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52BA7C2-9D13-4211-B933-62E517360684}" type="pres">
      <dgm:prSet presAssocID="{EA94E1B5-CF6B-4AFD-9F02-9E2DD0BA9C65}" presName="rootConnector" presStyleLbl="node2" presStyleIdx="0" presStyleCnt="4"/>
      <dgm:spPr/>
      <dgm:t>
        <a:bodyPr/>
        <a:lstStyle/>
        <a:p>
          <a:endParaRPr lang="fr-FR"/>
        </a:p>
      </dgm:t>
    </dgm:pt>
    <dgm:pt modelId="{8688E010-5461-44E5-ACAC-3860308DC671}" type="pres">
      <dgm:prSet presAssocID="{EA94E1B5-CF6B-4AFD-9F02-9E2DD0BA9C65}" presName="hierChild4" presStyleCnt="0"/>
      <dgm:spPr/>
    </dgm:pt>
    <dgm:pt modelId="{FB23CB96-E702-4CFD-9CFC-A9FFD97C00B1}" type="pres">
      <dgm:prSet presAssocID="{EA94E1B5-CF6B-4AFD-9F02-9E2DD0BA9C65}" presName="hierChild5" presStyleCnt="0"/>
      <dgm:spPr/>
    </dgm:pt>
    <dgm:pt modelId="{C3CC500A-668A-4DF0-A422-1F985E2BFB17}" type="pres">
      <dgm:prSet presAssocID="{F8EA83EB-1824-4846-BA8A-542C7F4CB48A}" presName="Name64" presStyleLbl="parChTrans1D2" presStyleIdx="1" presStyleCnt="4"/>
      <dgm:spPr/>
      <dgm:t>
        <a:bodyPr/>
        <a:lstStyle/>
        <a:p>
          <a:endParaRPr lang="fr-FR"/>
        </a:p>
      </dgm:t>
    </dgm:pt>
    <dgm:pt modelId="{D6476E57-0C7D-4085-81EF-4D6446DD5419}" type="pres">
      <dgm:prSet presAssocID="{96124325-75D1-4377-8A1F-969AD39E8D8A}" presName="hierRoot2" presStyleCnt="0">
        <dgm:presLayoutVars>
          <dgm:hierBranch val="init"/>
        </dgm:presLayoutVars>
      </dgm:prSet>
      <dgm:spPr/>
    </dgm:pt>
    <dgm:pt modelId="{E5021412-9E9A-4046-9843-62BD6B33E195}" type="pres">
      <dgm:prSet presAssocID="{96124325-75D1-4377-8A1F-969AD39E8D8A}" presName="rootComposite" presStyleCnt="0"/>
      <dgm:spPr/>
    </dgm:pt>
    <dgm:pt modelId="{F1F1FC7A-675B-4E40-BEE7-9BDCED017ACC}" type="pres">
      <dgm:prSet presAssocID="{96124325-75D1-4377-8A1F-969AD39E8D8A}" presName="rootText" presStyleLbl="node2" presStyleIdx="1" presStyleCnt="4" custScaleX="24369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203275-9055-4A5C-84A1-A469DCD990A6}" type="pres">
      <dgm:prSet presAssocID="{96124325-75D1-4377-8A1F-969AD39E8D8A}" presName="rootConnector" presStyleLbl="node2" presStyleIdx="1" presStyleCnt="4"/>
      <dgm:spPr/>
      <dgm:t>
        <a:bodyPr/>
        <a:lstStyle/>
        <a:p>
          <a:endParaRPr lang="fr-FR"/>
        </a:p>
      </dgm:t>
    </dgm:pt>
    <dgm:pt modelId="{BBB3F2A0-9210-4F3B-B940-0F2A887047BD}" type="pres">
      <dgm:prSet presAssocID="{96124325-75D1-4377-8A1F-969AD39E8D8A}" presName="hierChild4" presStyleCnt="0"/>
      <dgm:spPr/>
    </dgm:pt>
    <dgm:pt modelId="{2325B79F-0F96-49DF-A372-F41D92F5FD7C}" type="pres">
      <dgm:prSet presAssocID="{96124325-75D1-4377-8A1F-969AD39E8D8A}" presName="hierChild5" presStyleCnt="0"/>
      <dgm:spPr/>
    </dgm:pt>
    <dgm:pt modelId="{0DDFF9AB-7896-4BE3-BF11-2F84ACAE3D44}" type="pres">
      <dgm:prSet presAssocID="{E899F5FF-5CC8-45EB-A383-3CD4B230AB6C}" presName="Name64" presStyleLbl="parChTrans1D2" presStyleIdx="2" presStyleCnt="4"/>
      <dgm:spPr/>
      <dgm:t>
        <a:bodyPr/>
        <a:lstStyle/>
        <a:p>
          <a:endParaRPr lang="fr-FR"/>
        </a:p>
      </dgm:t>
    </dgm:pt>
    <dgm:pt modelId="{8E455950-D7CF-42FF-9EE5-8F85C032C59A}" type="pres">
      <dgm:prSet presAssocID="{DAB0832E-5B42-46A9-9578-6EFCFC32D016}" presName="hierRoot2" presStyleCnt="0">
        <dgm:presLayoutVars>
          <dgm:hierBranch val="init"/>
        </dgm:presLayoutVars>
      </dgm:prSet>
      <dgm:spPr/>
    </dgm:pt>
    <dgm:pt modelId="{C7BB5879-BE65-4B29-BE34-CF24B7317F59}" type="pres">
      <dgm:prSet presAssocID="{DAB0832E-5B42-46A9-9578-6EFCFC32D016}" presName="rootComposite" presStyleCnt="0"/>
      <dgm:spPr/>
    </dgm:pt>
    <dgm:pt modelId="{951472C4-7662-49CA-B3CC-1B5B371140E1}" type="pres">
      <dgm:prSet presAssocID="{DAB0832E-5B42-46A9-9578-6EFCFC32D016}" presName="rootText" presStyleLbl="node2" presStyleIdx="2" presStyleCnt="4" custScaleX="24369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E691A05-F60E-403A-B74C-4828F6136664}" type="pres">
      <dgm:prSet presAssocID="{DAB0832E-5B42-46A9-9578-6EFCFC32D016}" presName="rootConnector" presStyleLbl="node2" presStyleIdx="2" presStyleCnt="4"/>
      <dgm:spPr/>
      <dgm:t>
        <a:bodyPr/>
        <a:lstStyle/>
        <a:p>
          <a:endParaRPr lang="fr-FR"/>
        </a:p>
      </dgm:t>
    </dgm:pt>
    <dgm:pt modelId="{717A7E95-EC0C-47ED-AD09-800193292B7E}" type="pres">
      <dgm:prSet presAssocID="{DAB0832E-5B42-46A9-9578-6EFCFC32D016}" presName="hierChild4" presStyleCnt="0"/>
      <dgm:spPr/>
    </dgm:pt>
    <dgm:pt modelId="{244EE46D-0AA9-4774-AC5C-853C3DEE66CA}" type="pres">
      <dgm:prSet presAssocID="{DAB0832E-5B42-46A9-9578-6EFCFC32D016}" presName="hierChild5" presStyleCnt="0"/>
      <dgm:spPr/>
    </dgm:pt>
    <dgm:pt modelId="{6A213812-B98A-4115-B22C-93E9316F176B}" type="pres">
      <dgm:prSet presAssocID="{69C4A869-839D-401D-A1F8-E931195E5C6E}" presName="Name64" presStyleLbl="parChTrans1D2" presStyleIdx="3" presStyleCnt="4"/>
      <dgm:spPr/>
      <dgm:t>
        <a:bodyPr/>
        <a:lstStyle/>
        <a:p>
          <a:endParaRPr lang="fr-FR"/>
        </a:p>
      </dgm:t>
    </dgm:pt>
    <dgm:pt modelId="{FA095455-973A-488E-B725-9A545F58E467}" type="pres">
      <dgm:prSet presAssocID="{0F6EC11C-EB68-4134-AB32-B81924C5881A}" presName="hierRoot2" presStyleCnt="0">
        <dgm:presLayoutVars>
          <dgm:hierBranch val="init"/>
        </dgm:presLayoutVars>
      </dgm:prSet>
      <dgm:spPr/>
    </dgm:pt>
    <dgm:pt modelId="{876447F8-0AD4-4A7C-A489-B0125AB64B1F}" type="pres">
      <dgm:prSet presAssocID="{0F6EC11C-EB68-4134-AB32-B81924C5881A}" presName="rootComposite" presStyleCnt="0"/>
      <dgm:spPr/>
    </dgm:pt>
    <dgm:pt modelId="{CCEE9D12-7E96-4C1E-94F4-9C05E4FAB5E5}" type="pres">
      <dgm:prSet presAssocID="{0F6EC11C-EB68-4134-AB32-B81924C5881A}" presName="rootText" presStyleLbl="node2" presStyleIdx="3" presStyleCnt="4" custScaleX="24369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B880DE8-C710-48F7-8461-987420FBD837}" type="pres">
      <dgm:prSet presAssocID="{0F6EC11C-EB68-4134-AB32-B81924C5881A}" presName="rootConnector" presStyleLbl="node2" presStyleIdx="3" presStyleCnt="4"/>
      <dgm:spPr/>
      <dgm:t>
        <a:bodyPr/>
        <a:lstStyle/>
        <a:p>
          <a:endParaRPr lang="fr-FR"/>
        </a:p>
      </dgm:t>
    </dgm:pt>
    <dgm:pt modelId="{D18CC2E1-52D3-4D96-BA0C-DB1A9A5F51F4}" type="pres">
      <dgm:prSet presAssocID="{0F6EC11C-EB68-4134-AB32-B81924C5881A}" presName="hierChild4" presStyleCnt="0"/>
      <dgm:spPr/>
    </dgm:pt>
    <dgm:pt modelId="{AC80D496-02BD-4DDF-B181-7AA4DC0D0EE0}" type="pres">
      <dgm:prSet presAssocID="{0F6EC11C-EB68-4134-AB32-B81924C5881A}" presName="hierChild5" presStyleCnt="0"/>
      <dgm:spPr/>
    </dgm:pt>
    <dgm:pt modelId="{81C2D055-E2DB-4C0E-990A-0DBB12F24680}" type="pres">
      <dgm:prSet presAssocID="{674A18E2-35DE-4564-82F7-CC321EDC5521}" presName="hierChild3" presStyleCnt="0"/>
      <dgm:spPr/>
    </dgm:pt>
  </dgm:ptLst>
  <dgm:cxnLst>
    <dgm:cxn modelId="{A308C557-C3F9-49A8-96ED-AA469E80FE0A}" type="presOf" srcId="{674A18E2-35DE-4564-82F7-CC321EDC5521}" destId="{E60DEE55-C73D-446B-A249-64300EF29650}" srcOrd="0" destOrd="0" presId="urn:microsoft.com/office/officeart/2009/3/layout/HorizontalOrganizationChart"/>
    <dgm:cxn modelId="{BDC4F9B5-F8FB-4367-8E03-4324FCE2907C}" type="presOf" srcId="{43C8B8B2-0EAD-4E2C-A697-AAC82D059280}" destId="{36268749-3C90-4072-99EE-1062E3CC04E3}" srcOrd="0" destOrd="0" presId="urn:microsoft.com/office/officeart/2009/3/layout/HorizontalOrganizationChart"/>
    <dgm:cxn modelId="{80C39F8A-4DCD-4A7F-8E82-FC08438E1FE6}" type="presOf" srcId="{EA94E1B5-CF6B-4AFD-9F02-9E2DD0BA9C65}" destId="{530BB70A-3A87-4D74-AA69-BF1A6EB50520}" srcOrd="0" destOrd="0" presId="urn:microsoft.com/office/officeart/2009/3/layout/HorizontalOrganizationChart"/>
    <dgm:cxn modelId="{B0260EE5-774C-4FFE-B95A-C4CD3931D10B}" type="presOf" srcId="{E899F5FF-5CC8-45EB-A383-3CD4B230AB6C}" destId="{0DDFF9AB-7896-4BE3-BF11-2F84ACAE3D44}" srcOrd="0" destOrd="0" presId="urn:microsoft.com/office/officeart/2009/3/layout/HorizontalOrganizationChart"/>
    <dgm:cxn modelId="{3CA1C00E-BA65-4CB8-98EB-6BD30ABC2A5C}" srcId="{315EE2FC-8916-4945-9BB6-CE7D317B7497}" destId="{674A18E2-35DE-4564-82F7-CC321EDC5521}" srcOrd="0" destOrd="0" parTransId="{183C9DFB-ED91-42BB-ADD1-86DCA41EEA5C}" sibTransId="{2BF39BF5-FFC0-4CBB-BFAC-2C8ED6763329}"/>
    <dgm:cxn modelId="{748A0E9E-CAF7-428C-8BD7-E572374203F2}" type="presOf" srcId="{DAB0832E-5B42-46A9-9578-6EFCFC32D016}" destId="{2E691A05-F60E-403A-B74C-4828F6136664}" srcOrd="1" destOrd="0" presId="urn:microsoft.com/office/officeart/2009/3/layout/HorizontalOrganizationChart"/>
    <dgm:cxn modelId="{E030841B-D53E-41D9-AE82-0AE0D83669F1}" type="presOf" srcId="{0F6EC11C-EB68-4134-AB32-B81924C5881A}" destId="{CCEE9D12-7E96-4C1E-94F4-9C05E4FAB5E5}" srcOrd="0" destOrd="0" presId="urn:microsoft.com/office/officeart/2009/3/layout/HorizontalOrganizationChart"/>
    <dgm:cxn modelId="{2BF89CA3-419C-4934-B1D8-0D899E81B92A}" srcId="{674A18E2-35DE-4564-82F7-CC321EDC5521}" destId="{96124325-75D1-4377-8A1F-969AD39E8D8A}" srcOrd="1" destOrd="0" parTransId="{F8EA83EB-1824-4846-BA8A-542C7F4CB48A}" sibTransId="{C94ABD9B-37E9-4121-9F09-E934D1726A30}"/>
    <dgm:cxn modelId="{4F8B3F82-4819-4170-9D28-66B847E8BCD5}" type="presOf" srcId="{674A18E2-35DE-4564-82F7-CC321EDC5521}" destId="{C8E467DB-E605-4953-BEED-3F0589FAB7BE}" srcOrd="1" destOrd="0" presId="urn:microsoft.com/office/officeart/2009/3/layout/HorizontalOrganizationChart"/>
    <dgm:cxn modelId="{53AA8B59-BE49-45A8-9D0A-51A64DE1701E}" srcId="{674A18E2-35DE-4564-82F7-CC321EDC5521}" destId="{0F6EC11C-EB68-4134-AB32-B81924C5881A}" srcOrd="3" destOrd="0" parTransId="{69C4A869-839D-401D-A1F8-E931195E5C6E}" sibTransId="{043146C2-A7DA-4275-B523-FC977DEAF34B}"/>
    <dgm:cxn modelId="{5986B686-7D01-4F79-8C0F-866184812BD7}" type="presOf" srcId="{EA94E1B5-CF6B-4AFD-9F02-9E2DD0BA9C65}" destId="{D52BA7C2-9D13-4211-B933-62E517360684}" srcOrd="1" destOrd="0" presId="urn:microsoft.com/office/officeart/2009/3/layout/HorizontalOrganizationChart"/>
    <dgm:cxn modelId="{C00DA6B5-DBB5-411D-977D-7E692ADCFAF7}" type="presOf" srcId="{0F6EC11C-EB68-4134-AB32-B81924C5881A}" destId="{EB880DE8-C710-48F7-8461-987420FBD837}" srcOrd="1" destOrd="0" presId="urn:microsoft.com/office/officeart/2009/3/layout/HorizontalOrganizationChart"/>
    <dgm:cxn modelId="{822B846D-27BF-44C2-BC11-1600AEF2F7E8}" srcId="{674A18E2-35DE-4564-82F7-CC321EDC5521}" destId="{DAB0832E-5B42-46A9-9578-6EFCFC32D016}" srcOrd="2" destOrd="0" parTransId="{E899F5FF-5CC8-45EB-A383-3CD4B230AB6C}" sibTransId="{2249E8C5-4938-40F0-9C60-249FA84C36E5}"/>
    <dgm:cxn modelId="{27957E92-3D9D-4BBC-96E3-870A1863D0E3}" type="presOf" srcId="{96124325-75D1-4377-8A1F-969AD39E8D8A}" destId="{F1F1FC7A-675B-4E40-BEE7-9BDCED017ACC}" srcOrd="0" destOrd="0" presId="urn:microsoft.com/office/officeart/2009/3/layout/HorizontalOrganizationChart"/>
    <dgm:cxn modelId="{4B31C306-2CA7-4876-B472-D09E1DA4D4B1}" type="presOf" srcId="{DAB0832E-5B42-46A9-9578-6EFCFC32D016}" destId="{951472C4-7662-49CA-B3CC-1B5B371140E1}" srcOrd="0" destOrd="0" presId="urn:microsoft.com/office/officeart/2009/3/layout/HorizontalOrganizationChart"/>
    <dgm:cxn modelId="{5059D1D0-AC3A-4D2D-B49D-33BFB738145D}" type="presOf" srcId="{69C4A869-839D-401D-A1F8-E931195E5C6E}" destId="{6A213812-B98A-4115-B22C-93E9316F176B}" srcOrd="0" destOrd="0" presId="urn:microsoft.com/office/officeart/2009/3/layout/HorizontalOrganizationChart"/>
    <dgm:cxn modelId="{397CDB61-75E6-4491-BD17-CFE175BCBBE7}" type="presOf" srcId="{315EE2FC-8916-4945-9BB6-CE7D317B7497}" destId="{161EC861-C5B6-4DEE-A7B6-03BB8FBB9B7E}" srcOrd="0" destOrd="0" presId="urn:microsoft.com/office/officeart/2009/3/layout/HorizontalOrganizationChart"/>
    <dgm:cxn modelId="{D990F5DA-6E0D-4077-8AB9-0CC1C2E6C057}" srcId="{674A18E2-35DE-4564-82F7-CC321EDC5521}" destId="{EA94E1B5-CF6B-4AFD-9F02-9E2DD0BA9C65}" srcOrd="0" destOrd="0" parTransId="{43C8B8B2-0EAD-4E2C-A697-AAC82D059280}" sibTransId="{738D88BB-7544-426A-9F54-3CCBE18C8941}"/>
    <dgm:cxn modelId="{5F5CB113-4C08-4FA4-9EB3-B0E8945B90F7}" type="presOf" srcId="{F8EA83EB-1824-4846-BA8A-542C7F4CB48A}" destId="{C3CC500A-668A-4DF0-A422-1F985E2BFB17}" srcOrd="0" destOrd="0" presId="urn:microsoft.com/office/officeart/2009/3/layout/HorizontalOrganizationChart"/>
    <dgm:cxn modelId="{A2A35C03-5324-422D-AD01-80730C537CD3}" type="presOf" srcId="{96124325-75D1-4377-8A1F-969AD39E8D8A}" destId="{6A203275-9055-4A5C-84A1-A469DCD990A6}" srcOrd="1" destOrd="0" presId="urn:microsoft.com/office/officeart/2009/3/layout/HorizontalOrganizationChart"/>
    <dgm:cxn modelId="{3646C033-4167-4862-B85D-986925E13829}" type="presParOf" srcId="{161EC861-C5B6-4DEE-A7B6-03BB8FBB9B7E}" destId="{9E0DE712-4774-4147-819C-615C341E7542}" srcOrd="0" destOrd="0" presId="urn:microsoft.com/office/officeart/2009/3/layout/HorizontalOrganizationChart"/>
    <dgm:cxn modelId="{9DD7FE1B-A9B6-4741-A996-85BE5E67C39B}" type="presParOf" srcId="{9E0DE712-4774-4147-819C-615C341E7542}" destId="{A6D722E1-D07B-4231-801C-05086F3ACD1E}" srcOrd="0" destOrd="0" presId="urn:microsoft.com/office/officeart/2009/3/layout/HorizontalOrganizationChart"/>
    <dgm:cxn modelId="{33C03FA7-CFC2-40E4-8010-47AA54F7D4E1}" type="presParOf" srcId="{A6D722E1-D07B-4231-801C-05086F3ACD1E}" destId="{E60DEE55-C73D-446B-A249-64300EF29650}" srcOrd="0" destOrd="0" presId="urn:microsoft.com/office/officeart/2009/3/layout/HorizontalOrganizationChart"/>
    <dgm:cxn modelId="{5B5B33D1-FBE7-4A2F-BE63-9CCC72E52DC2}" type="presParOf" srcId="{A6D722E1-D07B-4231-801C-05086F3ACD1E}" destId="{C8E467DB-E605-4953-BEED-3F0589FAB7BE}" srcOrd="1" destOrd="0" presId="urn:microsoft.com/office/officeart/2009/3/layout/HorizontalOrganizationChart"/>
    <dgm:cxn modelId="{A478D549-1786-4BE2-9A1A-FA32C9B3CAEE}" type="presParOf" srcId="{9E0DE712-4774-4147-819C-615C341E7542}" destId="{E4856F4D-7A0B-40ED-A63E-97C943320C6E}" srcOrd="1" destOrd="0" presId="urn:microsoft.com/office/officeart/2009/3/layout/HorizontalOrganizationChart"/>
    <dgm:cxn modelId="{C7C75196-D7E5-4BB3-82C3-53F2B7DD5CE4}" type="presParOf" srcId="{E4856F4D-7A0B-40ED-A63E-97C943320C6E}" destId="{36268749-3C90-4072-99EE-1062E3CC04E3}" srcOrd="0" destOrd="0" presId="urn:microsoft.com/office/officeart/2009/3/layout/HorizontalOrganizationChart"/>
    <dgm:cxn modelId="{FCEE04DC-034A-4B94-9A68-340C5B0A2C79}" type="presParOf" srcId="{E4856F4D-7A0B-40ED-A63E-97C943320C6E}" destId="{B5A0F8A8-E094-4A76-BE97-BA5CBDD8FE10}" srcOrd="1" destOrd="0" presId="urn:microsoft.com/office/officeart/2009/3/layout/HorizontalOrganizationChart"/>
    <dgm:cxn modelId="{337ED263-8241-464F-9684-F55DBD1F2071}" type="presParOf" srcId="{B5A0F8A8-E094-4A76-BE97-BA5CBDD8FE10}" destId="{F47AFB98-DD31-47C9-9D19-DE3E45D352A4}" srcOrd="0" destOrd="0" presId="urn:microsoft.com/office/officeart/2009/3/layout/HorizontalOrganizationChart"/>
    <dgm:cxn modelId="{4791A031-120C-430A-88B1-7DCC6F87B05C}" type="presParOf" srcId="{F47AFB98-DD31-47C9-9D19-DE3E45D352A4}" destId="{530BB70A-3A87-4D74-AA69-BF1A6EB50520}" srcOrd="0" destOrd="0" presId="urn:microsoft.com/office/officeart/2009/3/layout/HorizontalOrganizationChart"/>
    <dgm:cxn modelId="{D48EE85B-6A22-4C2C-B248-6D70DBD91052}" type="presParOf" srcId="{F47AFB98-DD31-47C9-9D19-DE3E45D352A4}" destId="{D52BA7C2-9D13-4211-B933-62E517360684}" srcOrd="1" destOrd="0" presId="urn:microsoft.com/office/officeart/2009/3/layout/HorizontalOrganizationChart"/>
    <dgm:cxn modelId="{C43F31EC-5D8E-4B8A-8717-8D6E61568F3A}" type="presParOf" srcId="{B5A0F8A8-E094-4A76-BE97-BA5CBDD8FE10}" destId="{8688E010-5461-44E5-ACAC-3860308DC671}" srcOrd="1" destOrd="0" presId="urn:microsoft.com/office/officeart/2009/3/layout/HorizontalOrganizationChart"/>
    <dgm:cxn modelId="{61213DB1-7CC2-4DF1-AB59-052574D58E86}" type="presParOf" srcId="{B5A0F8A8-E094-4A76-BE97-BA5CBDD8FE10}" destId="{FB23CB96-E702-4CFD-9CFC-A9FFD97C00B1}" srcOrd="2" destOrd="0" presId="urn:microsoft.com/office/officeart/2009/3/layout/HorizontalOrganizationChart"/>
    <dgm:cxn modelId="{9C10C803-056D-40B0-AF44-24921D4ADD25}" type="presParOf" srcId="{E4856F4D-7A0B-40ED-A63E-97C943320C6E}" destId="{C3CC500A-668A-4DF0-A422-1F985E2BFB17}" srcOrd="2" destOrd="0" presId="urn:microsoft.com/office/officeart/2009/3/layout/HorizontalOrganizationChart"/>
    <dgm:cxn modelId="{59B55352-A46C-4632-8DA6-8E3A418A0CCE}" type="presParOf" srcId="{E4856F4D-7A0B-40ED-A63E-97C943320C6E}" destId="{D6476E57-0C7D-4085-81EF-4D6446DD5419}" srcOrd="3" destOrd="0" presId="urn:microsoft.com/office/officeart/2009/3/layout/HorizontalOrganizationChart"/>
    <dgm:cxn modelId="{2FF06221-13BC-4084-ACE4-94A32DA041FA}" type="presParOf" srcId="{D6476E57-0C7D-4085-81EF-4D6446DD5419}" destId="{E5021412-9E9A-4046-9843-62BD6B33E195}" srcOrd="0" destOrd="0" presId="urn:microsoft.com/office/officeart/2009/3/layout/HorizontalOrganizationChart"/>
    <dgm:cxn modelId="{CA3C9ABA-CC91-4391-9FA7-13C73A6C0257}" type="presParOf" srcId="{E5021412-9E9A-4046-9843-62BD6B33E195}" destId="{F1F1FC7A-675B-4E40-BEE7-9BDCED017ACC}" srcOrd="0" destOrd="0" presId="urn:microsoft.com/office/officeart/2009/3/layout/HorizontalOrganizationChart"/>
    <dgm:cxn modelId="{529A3205-DCC0-4AAF-B974-95948D5072FD}" type="presParOf" srcId="{E5021412-9E9A-4046-9843-62BD6B33E195}" destId="{6A203275-9055-4A5C-84A1-A469DCD990A6}" srcOrd="1" destOrd="0" presId="urn:microsoft.com/office/officeart/2009/3/layout/HorizontalOrganizationChart"/>
    <dgm:cxn modelId="{E89385EF-2769-41EF-A078-E7359CFC9742}" type="presParOf" srcId="{D6476E57-0C7D-4085-81EF-4D6446DD5419}" destId="{BBB3F2A0-9210-4F3B-B940-0F2A887047BD}" srcOrd="1" destOrd="0" presId="urn:microsoft.com/office/officeart/2009/3/layout/HorizontalOrganizationChart"/>
    <dgm:cxn modelId="{1E34F88F-2F38-4BE3-B0BB-5A4B7E18E156}" type="presParOf" srcId="{D6476E57-0C7D-4085-81EF-4D6446DD5419}" destId="{2325B79F-0F96-49DF-A372-F41D92F5FD7C}" srcOrd="2" destOrd="0" presId="urn:microsoft.com/office/officeart/2009/3/layout/HorizontalOrganizationChart"/>
    <dgm:cxn modelId="{1DECEA76-A0A2-438A-AB31-A6FDDCF85526}" type="presParOf" srcId="{E4856F4D-7A0B-40ED-A63E-97C943320C6E}" destId="{0DDFF9AB-7896-4BE3-BF11-2F84ACAE3D44}" srcOrd="4" destOrd="0" presId="urn:microsoft.com/office/officeart/2009/3/layout/HorizontalOrganizationChart"/>
    <dgm:cxn modelId="{E36D5B95-F42D-4FD8-9092-450A5D987375}" type="presParOf" srcId="{E4856F4D-7A0B-40ED-A63E-97C943320C6E}" destId="{8E455950-D7CF-42FF-9EE5-8F85C032C59A}" srcOrd="5" destOrd="0" presId="urn:microsoft.com/office/officeart/2009/3/layout/HorizontalOrganizationChart"/>
    <dgm:cxn modelId="{39F1D22B-29AA-4E92-9506-EFF46A73DF90}" type="presParOf" srcId="{8E455950-D7CF-42FF-9EE5-8F85C032C59A}" destId="{C7BB5879-BE65-4B29-BE34-CF24B7317F59}" srcOrd="0" destOrd="0" presId="urn:microsoft.com/office/officeart/2009/3/layout/HorizontalOrganizationChart"/>
    <dgm:cxn modelId="{641F2733-EBD9-48CD-BE74-A3A249ECD6D3}" type="presParOf" srcId="{C7BB5879-BE65-4B29-BE34-CF24B7317F59}" destId="{951472C4-7662-49CA-B3CC-1B5B371140E1}" srcOrd="0" destOrd="0" presId="urn:microsoft.com/office/officeart/2009/3/layout/HorizontalOrganizationChart"/>
    <dgm:cxn modelId="{9AF44206-EC18-4AE9-BE53-C309FDC60BA6}" type="presParOf" srcId="{C7BB5879-BE65-4B29-BE34-CF24B7317F59}" destId="{2E691A05-F60E-403A-B74C-4828F6136664}" srcOrd="1" destOrd="0" presId="urn:microsoft.com/office/officeart/2009/3/layout/HorizontalOrganizationChart"/>
    <dgm:cxn modelId="{13693E05-237D-44B1-8B44-34F73B01A117}" type="presParOf" srcId="{8E455950-D7CF-42FF-9EE5-8F85C032C59A}" destId="{717A7E95-EC0C-47ED-AD09-800193292B7E}" srcOrd="1" destOrd="0" presId="urn:microsoft.com/office/officeart/2009/3/layout/HorizontalOrganizationChart"/>
    <dgm:cxn modelId="{E6C41F24-D823-4DF5-99C5-039CD52B8B87}" type="presParOf" srcId="{8E455950-D7CF-42FF-9EE5-8F85C032C59A}" destId="{244EE46D-0AA9-4774-AC5C-853C3DEE66CA}" srcOrd="2" destOrd="0" presId="urn:microsoft.com/office/officeart/2009/3/layout/HorizontalOrganizationChart"/>
    <dgm:cxn modelId="{CB038842-58D0-4762-B4EA-C9D8DA867935}" type="presParOf" srcId="{E4856F4D-7A0B-40ED-A63E-97C943320C6E}" destId="{6A213812-B98A-4115-B22C-93E9316F176B}" srcOrd="6" destOrd="0" presId="urn:microsoft.com/office/officeart/2009/3/layout/HorizontalOrganizationChart"/>
    <dgm:cxn modelId="{A05BFFB3-45E6-4092-982C-2748B7BCD975}" type="presParOf" srcId="{E4856F4D-7A0B-40ED-A63E-97C943320C6E}" destId="{FA095455-973A-488E-B725-9A545F58E467}" srcOrd="7" destOrd="0" presId="urn:microsoft.com/office/officeart/2009/3/layout/HorizontalOrganizationChart"/>
    <dgm:cxn modelId="{ADEB44B1-CFF6-45A9-B04C-091E3AF4B6B4}" type="presParOf" srcId="{FA095455-973A-488E-B725-9A545F58E467}" destId="{876447F8-0AD4-4A7C-A489-B0125AB64B1F}" srcOrd="0" destOrd="0" presId="urn:microsoft.com/office/officeart/2009/3/layout/HorizontalOrganizationChart"/>
    <dgm:cxn modelId="{851D172F-70CB-464B-9D87-B43DBCFDC922}" type="presParOf" srcId="{876447F8-0AD4-4A7C-A489-B0125AB64B1F}" destId="{CCEE9D12-7E96-4C1E-94F4-9C05E4FAB5E5}" srcOrd="0" destOrd="0" presId="urn:microsoft.com/office/officeart/2009/3/layout/HorizontalOrganizationChart"/>
    <dgm:cxn modelId="{02E5A273-EEAA-449B-ACF2-72C3F80DD0BB}" type="presParOf" srcId="{876447F8-0AD4-4A7C-A489-B0125AB64B1F}" destId="{EB880DE8-C710-48F7-8461-987420FBD837}" srcOrd="1" destOrd="0" presId="urn:microsoft.com/office/officeart/2009/3/layout/HorizontalOrganizationChart"/>
    <dgm:cxn modelId="{FF721B89-E567-435A-8866-4DA98CA0F8E0}" type="presParOf" srcId="{FA095455-973A-488E-B725-9A545F58E467}" destId="{D18CC2E1-52D3-4D96-BA0C-DB1A9A5F51F4}" srcOrd="1" destOrd="0" presId="urn:microsoft.com/office/officeart/2009/3/layout/HorizontalOrganizationChart"/>
    <dgm:cxn modelId="{922C9677-01E4-40D7-BE47-4BF047333542}" type="presParOf" srcId="{FA095455-973A-488E-B725-9A545F58E467}" destId="{AC80D496-02BD-4DDF-B181-7AA4DC0D0EE0}" srcOrd="2" destOrd="0" presId="urn:microsoft.com/office/officeart/2009/3/layout/HorizontalOrganizationChart"/>
    <dgm:cxn modelId="{732603A8-8591-4349-ADEF-174426189F10}" type="presParOf" srcId="{9E0DE712-4774-4147-819C-615C341E7542}" destId="{81C2D055-E2DB-4C0E-990A-0DBB12F24680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98E5C7-8B51-44B4-A386-B607EE42C380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F56F4D7-6F0D-4C2B-BD74-6AEEB8D9965D}">
      <dgm:prSet phldrT="[Texte]" custT="1"/>
      <dgm:spPr/>
      <dgm:t>
        <a:bodyPr/>
        <a:lstStyle/>
        <a:p>
          <a:r>
            <a:rPr lang="fr-FR" sz="2400" b="1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Forces endogènes</a:t>
          </a:r>
          <a:endParaRPr lang="fr-FR" sz="24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58B251-2E8B-42B6-A77A-D042C6A341E6}" type="parTrans" cxnId="{9FB56C52-DF2D-4B94-B42E-DB2894E59827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5F4DC88-C457-4F15-9451-6FA0596566B9}" type="sibTrans" cxnId="{9FB56C52-DF2D-4B94-B42E-DB2894E59827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8BFAC59-EBE4-4FAC-B361-BD5D103A381B}">
      <dgm:prSet custT="1"/>
      <dgm:spPr/>
      <dgm:t>
        <a:bodyPr/>
        <a:lstStyle/>
        <a:p>
          <a:r>
            <a:rPr lang="fr-FR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Peur</a:t>
          </a:r>
          <a:r>
            <a:rPr lang="fr-FR" sz="2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100" dirty="0" smtClean="0">
              <a:latin typeface="Arial" panose="020B0604020202020204" pitchFamily="34" charset="0"/>
              <a:cs typeface="Arial" panose="020B0604020202020204" pitchFamily="34" charset="0"/>
            </a:rPr>
            <a:t>: Elle résulte de la crainte de difficultés réelles ou imaginées concernant l’usage du produit acheté. Elle peut concerner le produit, le fournisseur, la livraison, la garantie, la sécurité, etc.</a:t>
          </a:r>
          <a:endParaRPr lang="fr-FR" sz="21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32BE7E-B404-4448-A24B-E78D889AC085}" type="parTrans" cxnId="{5740D32E-C045-41C6-B84B-8F827EE81785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365D6D-222E-4248-A4FC-B95219EABE14}" type="sibTrans" cxnId="{5740D32E-C045-41C6-B84B-8F827EE81785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46A7CF-A25F-41D6-BA23-51754194EF6A}">
      <dgm:prSet custT="1"/>
      <dgm:spPr/>
      <dgm:t>
        <a:bodyPr/>
        <a:lstStyle/>
        <a:p>
          <a:r>
            <a:rPr lang="fr-FR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Inhibitions</a:t>
          </a:r>
          <a:r>
            <a:rPr lang="fr-FR" sz="2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100" dirty="0" smtClean="0">
              <a:latin typeface="Arial" panose="020B0604020202020204" pitchFamily="34" charset="0"/>
              <a:cs typeface="Arial" panose="020B0604020202020204" pitchFamily="34" charset="0"/>
            </a:rPr>
            <a:t>: Elles traduisent un conflit entre le désir et la crainte réelle ou imaginée des conséquences de l’achat sur son image par exemple.</a:t>
          </a:r>
          <a:endParaRPr lang="fr-FR" sz="21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2854BE-6CB1-493B-813A-17D431469065}" type="parTrans" cxnId="{C57BA62E-70DB-4DED-B25C-5F0B2D9F76FF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D002F57-1CEB-4C67-8414-6A017E6D9348}" type="sibTrans" cxnId="{C57BA62E-70DB-4DED-B25C-5F0B2D9F76FF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2B537A-8123-4F8A-BA7F-30AEF210CA69}" type="pres">
      <dgm:prSet presAssocID="{2E98E5C7-8B51-44B4-A386-B607EE42C38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54114A7A-957E-4070-92FA-0DADCC4C008C}" type="pres">
      <dgm:prSet presAssocID="{1F56F4D7-6F0D-4C2B-BD74-6AEEB8D9965D}" presName="hierRoot1" presStyleCnt="0">
        <dgm:presLayoutVars>
          <dgm:hierBranch val="init"/>
        </dgm:presLayoutVars>
      </dgm:prSet>
      <dgm:spPr/>
    </dgm:pt>
    <dgm:pt modelId="{C8229B39-F977-42E7-B39B-5EFE37760E21}" type="pres">
      <dgm:prSet presAssocID="{1F56F4D7-6F0D-4C2B-BD74-6AEEB8D9965D}" presName="rootComposite1" presStyleCnt="0"/>
      <dgm:spPr/>
    </dgm:pt>
    <dgm:pt modelId="{EE2F2814-5704-41BF-91D6-25E0B76142E4}" type="pres">
      <dgm:prSet presAssocID="{1F56F4D7-6F0D-4C2B-BD74-6AEEB8D9965D}" presName="rootText1" presStyleLbl="node0" presStyleIdx="0" presStyleCnt="1" custScaleX="33211" custLinFactNeighborX="-7386" custLinFactNeighborY="-129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D60414C-FE27-4D3C-9444-C86D021123D6}" type="pres">
      <dgm:prSet presAssocID="{1F56F4D7-6F0D-4C2B-BD74-6AEEB8D9965D}" presName="rootConnector1" presStyleLbl="node1" presStyleIdx="0" presStyleCnt="0"/>
      <dgm:spPr/>
      <dgm:t>
        <a:bodyPr/>
        <a:lstStyle/>
        <a:p>
          <a:endParaRPr lang="fr-FR"/>
        </a:p>
      </dgm:t>
    </dgm:pt>
    <dgm:pt modelId="{A87989D1-E4C8-4426-942B-E46A531307DD}" type="pres">
      <dgm:prSet presAssocID="{1F56F4D7-6F0D-4C2B-BD74-6AEEB8D9965D}" presName="hierChild2" presStyleCnt="0"/>
      <dgm:spPr/>
    </dgm:pt>
    <dgm:pt modelId="{DDF65123-8838-4E46-B97A-A1D8D04B2A58}" type="pres">
      <dgm:prSet presAssocID="{9D32BE7E-B404-4448-A24B-E78D889AC085}" presName="Name64" presStyleLbl="parChTrans1D2" presStyleIdx="0" presStyleCnt="2"/>
      <dgm:spPr/>
      <dgm:t>
        <a:bodyPr/>
        <a:lstStyle/>
        <a:p>
          <a:endParaRPr lang="fr-FR"/>
        </a:p>
      </dgm:t>
    </dgm:pt>
    <dgm:pt modelId="{9A859E69-80F7-47D3-9D9A-92C7AE59DBC6}" type="pres">
      <dgm:prSet presAssocID="{98BFAC59-EBE4-4FAC-B361-BD5D103A381B}" presName="hierRoot2" presStyleCnt="0">
        <dgm:presLayoutVars>
          <dgm:hierBranch val="init"/>
        </dgm:presLayoutVars>
      </dgm:prSet>
      <dgm:spPr/>
    </dgm:pt>
    <dgm:pt modelId="{616F5C11-10F7-4EFC-880E-49C7DD8F97BA}" type="pres">
      <dgm:prSet presAssocID="{98BFAC59-EBE4-4FAC-B361-BD5D103A381B}" presName="rootComposite" presStyleCnt="0"/>
      <dgm:spPr/>
    </dgm:pt>
    <dgm:pt modelId="{EC2F34CC-F807-40E2-9427-48FCD8CE5E2E}" type="pres">
      <dgm:prSet presAssocID="{98BFAC59-EBE4-4FAC-B361-BD5D103A381B}" presName="rootText" presStyleLbl="node2" presStyleIdx="0" presStyleCnt="2" custScaleX="107704" custScaleY="7381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582208E-9679-4A2F-B572-01300283E8F6}" type="pres">
      <dgm:prSet presAssocID="{98BFAC59-EBE4-4FAC-B361-BD5D103A381B}" presName="rootConnector" presStyleLbl="node2" presStyleIdx="0" presStyleCnt="2"/>
      <dgm:spPr/>
      <dgm:t>
        <a:bodyPr/>
        <a:lstStyle/>
        <a:p>
          <a:endParaRPr lang="fr-FR"/>
        </a:p>
      </dgm:t>
    </dgm:pt>
    <dgm:pt modelId="{CE4637E0-3505-4EA2-9980-5A8D24AB428B}" type="pres">
      <dgm:prSet presAssocID="{98BFAC59-EBE4-4FAC-B361-BD5D103A381B}" presName="hierChild4" presStyleCnt="0"/>
      <dgm:spPr/>
    </dgm:pt>
    <dgm:pt modelId="{CF26EEE5-8158-4C51-84FE-7C040A174914}" type="pres">
      <dgm:prSet presAssocID="{98BFAC59-EBE4-4FAC-B361-BD5D103A381B}" presName="hierChild5" presStyleCnt="0"/>
      <dgm:spPr/>
    </dgm:pt>
    <dgm:pt modelId="{423C3384-0D7F-4D96-8CCB-A9A57D5B33F3}" type="pres">
      <dgm:prSet presAssocID="{4C2854BE-6CB1-493B-813A-17D431469065}" presName="Name64" presStyleLbl="parChTrans1D2" presStyleIdx="1" presStyleCnt="2"/>
      <dgm:spPr/>
      <dgm:t>
        <a:bodyPr/>
        <a:lstStyle/>
        <a:p>
          <a:endParaRPr lang="fr-FR"/>
        </a:p>
      </dgm:t>
    </dgm:pt>
    <dgm:pt modelId="{C244EF48-F320-4084-90CE-EC73F4310110}" type="pres">
      <dgm:prSet presAssocID="{9F46A7CF-A25F-41D6-BA23-51754194EF6A}" presName="hierRoot2" presStyleCnt="0">
        <dgm:presLayoutVars>
          <dgm:hierBranch val="init"/>
        </dgm:presLayoutVars>
      </dgm:prSet>
      <dgm:spPr/>
    </dgm:pt>
    <dgm:pt modelId="{9FF220CB-53D4-40ED-9215-BEF629572FEE}" type="pres">
      <dgm:prSet presAssocID="{9F46A7CF-A25F-41D6-BA23-51754194EF6A}" presName="rootComposite" presStyleCnt="0"/>
      <dgm:spPr/>
    </dgm:pt>
    <dgm:pt modelId="{135D6C02-4B21-404B-A4C3-78A897FBD191}" type="pres">
      <dgm:prSet presAssocID="{9F46A7CF-A25F-41D6-BA23-51754194EF6A}" presName="rootText" presStyleLbl="node2" presStyleIdx="1" presStyleCnt="2" custScaleX="107704" custScaleY="73818" custLinFactNeighborX="120" custLinFactNeighborY="-3307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518DA59-0B89-485E-8B23-47252CFE8597}" type="pres">
      <dgm:prSet presAssocID="{9F46A7CF-A25F-41D6-BA23-51754194EF6A}" presName="rootConnector" presStyleLbl="node2" presStyleIdx="1" presStyleCnt="2"/>
      <dgm:spPr/>
      <dgm:t>
        <a:bodyPr/>
        <a:lstStyle/>
        <a:p>
          <a:endParaRPr lang="fr-FR"/>
        </a:p>
      </dgm:t>
    </dgm:pt>
    <dgm:pt modelId="{468C3C32-9FE5-45D7-9A85-B63B2FBF700B}" type="pres">
      <dgm:prSet presAssocID="{9F46A7CF-A25F-41D6-BA23-51754194EF6A}" presName="hierChild4" presStyleCnt="0"/>
      <dgm:spPr/>
    </dgm:pt>
    <dgm:pt modelId="{C00BEC17-C02F-4FD3-A84B-DFB8D19460BF}" type="pres">
      <dgm:prSet presAssocID="{9F46A7CF-A25F-41D6-BA23-51754194EF6A}" presName="hierChild5" presStyleCnt="0"/>
      <dgm:spPr/>
    </dgm:pt>
    <dgm:pt modelId="{E535FE88-E562-4C50-AC05-9823CC19987A}" type="pres">
      <dgm:prSet presAssocID="{1F56F4D7-6F0D-4C2B-BD74-6AEEB8D9965D}" presName="hierChild3" presStyleCnt="0"/>
      <dgm:spPr/>
    </dgm:pt>
  </dgm:ptLst>
  <dgm:cxnLst>
    <dgm:cxn modelId="{5740D32E-C045-41C6-B84B-8F827EE81785}" srcId="{1F56F4D7-6F0D-4C2B-BD74-6AEEB8D9965D}" destId="{98BFAC59-EBE4-4FAC-B361-BD5D103A381B}" srcOrd="0" destOrd="0" parTransId="{9D32BE7E-B404-4448-A24B-E78D889AC085}" sibTransId="{B0365D6D-222E-4248-A4FC-B95219EABE14}"/>
    <dgm:cxn modelId="{939D2540-DD19-4EF5-BFC1-804CB1C02E6A}" type="presOf" srcId="{98BFAC59-EBE4-4FAC-B361-BD5D103A381B}" destId="{EC2F34CC-F807-40E2-9427-48FCD8CE5E2E}" srcOrd="0" destOrd="0" presId="urn:microsoft.com/office/officeart/2009/3/layout/HorizontalOrganizationChart"/>
    <dgm:cxn modelId="{AADC8AF5-FA2F-4AE4-86E9-ECBEDBD61CA5}" type="presOf" srcId="{4C2854BE-6CB1-493B-813A-17D431469065}" destId="{423C3384-0D7F-4D96-8CCB-A9A57D5B33F3}" srcOrd="0" destOrd="0" presId="urn:microsoft.com/office/officeart/2009/3/layout/HorizontalOrganizationChart"/>
    <dgm:cxn modelId="{2072464A-35A3-4A70-AA0B-8DF97B14BA1B}" type="presOf" srcId="{9D32BE7E-B404-4448-A24B-E78D889AC085}" destId="{DDF65123-8838-4E46-B97A-A1D8D04B2A58}" srcOrd="0" destOrd="0" presId="urn:microsoft.com/office/officeart/2009/3/layout/HorizontalOrganizationChart"/>
    <dgm:cxn modelId="{C57BA62E-70DB-4DED-B25C-5F0B2D9F76FF}" srcId="{1F56F4D7-6F0D-4C2B-BD74-6AEEB8D9965D}" destId="{9F46A7CF-A25F-41D6-BA23-51754194EF6A}" srcOrd="1" destOrd="0" parTransId="{4C2854BE-6CB1-493B-813A-17D431469065}" sibTransId="{1D002F57-1CEB-4C67-8414-6A017E6D9348}"/>
    <dgm:cxn modelId="{2EE5EC66-0462-47F8-AA96-5BC138EB2D3A}" type="presOf" srcId="{9F46A7CF-A25F-41D6-BA23-51754194EF6A}" destId="{F518DA59-0B89-485E-8B23-47252CFE8597}" srcOrd="1" destOrd="0" presId="urn:microsoft.com/office/officeart/2009/3/layout/HorizontalOrganizationChart"/>
    <dgm:cxn modelId="{9FB56C52-DF2D-4B94-B42E-DB2894E59827}" srcId="{2E98E5C7-8B51-44B4-A386-B607EE42C380}" destId="{1F56F4D7-6F0D-4C2B-BD74-6AEEB8D9965D}" srcOrd="0" destOrd="0" parTransId="{2858B251-2E8B-42B6-A77A-D042C6A341E6}" sibTransId="{A5F4DC88-C457-4F15-9451-6FA0596566B9}"/>
    <dgm:cxn modelId="{1AF1AE21-77A4-4A5B-8C46-0F0846B06700}" type="presOf" srcId="{98BFAC59-EBE4-4FAC-B361-BD5D103A381B}" destId="{0582208E-9679-4A2F-B572-01300283E8F6}" srcOrd="1" destOrd="0" presId="urn:microsoft.com/office/officeart/2009/3/layout/HorizontalOrganizationChart"/>
    <dgm:cxn modelId="{957BB530-C3E5-4206-AFCE-8C04B9052587}" type="presOf" srcId="{2E98E5C7-8B51-44B4-A386-B607EE42C380}" destId="{0B2B537A-8123-4F8A-BA7F-30AEF210CA69}" srcOrd="0" destOrd="0" presId="urn:microsoft.com/office/officeart/2009/3/layout/HorizontalOrganizationChart"/>
    <dgm:cxn modelId="{AD99B2CE-178E-4726-A624-5825726E6DB1}" type="presOf" srcId="{1F56F4D7-6F0D-4C2B-BD74-6AEEB8D9965D}" destId="{EE2F2814-5704-41BF-91D6-25E0B76142E4}" srcOrd="0" destOrd="0" presId="urn:microsoft.com/office/officeart/2009/3/layout/HorizontalOrganizationChart"/>
    <dgm:cxn modelId="{66E32E18-E98C-4595-89F5-BA09009859D5}" type="presOf" srcId="{1F56F4D7-6F0D-4C2B-BD74-6AEEB8D9965D}" destId="{ED60414C-FE27-4D3C-9444-C86D021123D6}" srcOrd="1" destOrd="0" presId="urn:microsoft.com/office/officeart/2009/3/layout/HorizontalOrganizationChart"/>
    <dgm:cxn modelId="{BD9D7A82-4D0E-4D46-BC2C-52B5654F33F5}" type="presOf" srcId="{9F46A7CF-A25F-41D6-BA23-51754194EF6A}" destId="{135D6C02-4B21-404B-A4C3-78A897FBD191}" srcOrd="0" destOrd="0" presId="urn:microsoft.com/office/officeart/2009/3/layout/HorizontalOrganizationChart"/>
    <dgm:cxn modelId="{176A00F8-2034-48CB-B05A-36C4E0B1C2F1}" type="presParOf" srcId="{0B2B537A-8123-4F8A-BA7F-30AEF210CA69}" destId="{54114A7A-957E-4070-92FA-0DADCC4C008C}" srcOrd="0" destOrd="0" presId="urn:microsoft.com/office/officeart/2009/3/layout/HorizontalOrganizationChart"/>
    <dgm:cxn modelId="{8E50947E-BCD3-4595-B01C-C8D7ED971D32}" type="presParOf" srcId="{54114A7A-957E-4070-92FA-0DADCC4C008C}" destId="{C8229B39-F977-42E7-B39B-5EFE37760E21}" srcOrd="0" destOrd="0" presId="urn:microsoft.com/office/officeart/2009/3/layout/HorizontalOrganizationChart"/>
    <dgm:cxn modelId="{09D7B94A-28DB-471F-88A6-B9257A96C82D}" type="presParOf" srcId="{C8229B39-F977-42E7-B39B-5EFE37760E21}" destId="{EE2F2814-5704-41BF-91D6-25E0B76142E4}" srcOrd="0" destOrd="0" presId="urn:microsoft.com/office/officeart/2009/3/layout/HorizontalOrganizationChart"/>
    <dgm:cxn modelId="{1833BD8E-A3F4-4D57-A220-BF78271BC392}" type="presParOf" srcId="{C8229B39-F977-42E7-B39B-5EFE37760E21}" destId="{ED60414C-FE27-4D3C-9444-C86D021123D6}" srcOrd="1" destOrd="0" presId="urn:microsoft.com/office/officeart/2009/3/layout/HorizontalOrganizationChart"/>
    <dgm:cxn modelId="{0C9C692B-7E44-43AA-83D5-9F0CDA28479D}" type="presParOf" srcId="{54114A7A-957E-4070-92FA-0DADCC4C008C}" destId="{A87989D1-E4C8-4426-942B-E46A531307DD}" srcOrd="1" destOrd="0" presId="urn:microsoft.com/office/officeart/2009/3/layout/HorizontalOrganizationChart"/>
    <dgm:cxn modelId="{FCA52468-6712-4006-8D6C-88FA6A987848}" type="presParOf" srcId="{A87989D1-E4C8-4426-942B-E46A531307DD}" destId="{DDF65123-8838-4E46-B97A-A1D8D04B2A58}" srcOrd="0" destOrd="0" presId="urn:microsoft.com/office/officeart/2009/3/layout/HorizontalOrganizationChart"/>
    <dgm:cxn modelId="{ADE9B0B3-B192-4353-A913-8E0FD3240F67}" type="presParOf" srcId="{A87989D1-E4C8-4426-942B-E46A531307DD}" destId="{9A859E69-80F7-47D3-9D9A-92C7AE59DBC6}" srcOrd="1" destOrd="0" presId="urn:microsoft.com/office/officeart/2009/3/layout/HorizontalOrganizationChart"/>
    <dgm:cxn modelId="{E44D0813-881B-4417-ACD5-B290F60340F8}" type="presParOf" srcId="{9A859E69-80F7-47D3-9D9A-92C7AE59DBC6}" destId="{616F5C11-10F7-4EFC-880E-49C7DD8F97BA}" srcOrd="0" destOrd="0" presId="urn:microsoft.com/office/officeart/2009/3/layout/HorizontalOrganizationChart"/>
    <dgm:cxn modelId="{1484D141-3B03-4312-958D-206BD499F120}" type="presParOf" srcId="{616F5C11-10F7-4EFC-880E-49C7DD8F97BA}" destId="{EC2F34CC-F807-40E2-9427-48FCD8CE5E2E}" srcOrd="0" destOrd="0" presId="urn:microsoft.com/office/officeart/2009/3/layout/HorizontalOrganizationChart"/>
    <dgm:cxn modelId="{1F7C0B72-D4F6-4632-A1AF-E633C4CEE9B2}" type="presParOf" srcId="{616F5C11-10F7-4EFC-880E-49C7DD8F97BA}" destId="{0582208E-9679-4A2F-B572-01300283E8F6}" srcOrd="1" destOrd="0" presId="urn:microsoft.com/office/officeart/2009/3/layout/HorizontalOrganizationChart"/>
    <dgm:cxn modelId="{0765D303-229F-48F1-8F81-558DACAC0BB5}" type="presParOf" srcId="{9A859E69-80F7-47D3-9D9A-92C7AE59DBC6}" destId="{CE4637E0-3505-4EA2-9980-5A8D24AB428B}" srcOrd="1" destOrd="0" presId="urn:microsoft.com/office/officeart/2009/3/layout/HorizontalOrganizationChart"/>
    <dgm:cxn modelId="{B38B2978-32B5-4DF2-A5A1-D690AC3E3614}" type="presParOf" srcId="{9A859E69-80F7-47D3-9D9A-92C7AE59DBC6}" destId="{CF26EEE5-8158-4C51-84FE-7C040A174914}" srcOrd="2" destOrd="0" presId="urn:microsoft.com/office/officeart/2009/3/layout/HorizontalOrganizationChart"/>
    <dgm:cxn modelId="{7BD8C7B9-9C32-4862-915B-1AB631C18C5B}" type="presParOf" srcId="{A87989D1-E4C8-4426-942B-E46A531307DD}" destId="{423C3384-0D7F-4D96-8CCB-A9A57D5B33F3}" srcOrd="2" destOrd="0" presId="urn:microsoft.com/office/officeart/2009/3/layout/HorizontalOrganizationChart"/>
    <dgm:cxn modelId="{4C4902A1-EDA6-4E5C-9353-CA82D442B223}" type="presParOf" srcId="{A87989D1-E4C8-4426-942B-E46A531307DD}" destId="{C244EF48-F320-4084-90CE-EC73F4310110}" srcOrd="3" destOrd="0" presId="urn:microsoft.com/office/officeart/2009/3/layout/HorizontalOrganizationChart"/>
    <dgm:cxn modelId="{61039850-7674-460B-81BE-E2E6EDDB8FE7}" type="presParOf" srcId="{C244EF48-F320-4084-90CE-EC73F4310110}" destId="{9FF220CB-53D4-40ED-9215-BEF629572FEE}" srcOrd="0" destOrd="0" presId="urn:microsoft.com/office/officeart/2009/3/layout/HorizontalOrganizationChart"/>
    <dgm:cxn modelId="{E963D732-385F-4EF5-8FCB-4D00FD6AD7F5}" type="presParOf" srcId="{9FF220CB-53D4-40ED-9215-BEF629572FEE}" destId="{135D6C02-4B21-404B-A4C3-78A897FBD191}" srcOrd="0" destOrd="0" presId="urn:microsoft.com/office/officeart/2009/3/layout/HorizontalOrganizationChart"/>
    <dgm:cxn modelId="{47CCF4E1-137D-43DC-AC7E-6098EDD6A354}" type="presParOf" srcId="{9FF220CB-53D4-40ED-9215-BEF629572FEE}" destId="{F518DA59-0B89-485E-8B23-47252CFE8597}" srcOrd="1" destOrd="0" presId="urn:microsoft.com/office/officeart/2009/3/layout/HorizontalOrganizationChart"/>
    <dgm:cxn modelId="{7C1A4B01-D824-46C6-BE24-34731946A70E}" type="presParOf" srcId="{C244EF48-F320-4084-90CE-EC73F4310110}" destId="{468C3C32-9FE5-45D7-9A85-B63B2FBF700B}" srcOrd="1" destOrd="0" presId="urn:microsoft.com/office/officeart/2009/3/layout/HorizontalOrganizationChart"/>
    <dgm:cxn modelId="{429518E5-8489-4008-910E-FCBA504FC238}" type="presParOf" srcId="{C244EF48-F320-4084-90CE-EC73F4310110}" destId="{C00BEC17-C02F-4FD3-A84B-DFB8D19460BF}" srcOrd="2" destOrd="0" presId="urn:microsoft.com/office/officeart/2009/3/layout/HorizontalOrganizationChart"/>
    <dgm:cxn modelId="{970E34D6-312D-4AA7-8A39-577CDCFC21CA}" type="presParOf" srcId="{54114A7A-957E-4070-92FA-0DADCC4C008C}" destId="{E535FE88-E562-4C50-AC05-9823CC19987A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213812-B98A-4115-B22C-93E9316F176B}">
      <dsp:nvSpPr>
        <dsp:cNvPr id="0" name=""/>
        <dsp:cNvSpPr/>
      </dsp:nvSpPr>
      <dsp:spPr>
        <a:xfrm>
          <a:off x="2749419" y="2108200"/>
          <a:ext cx="528112" cy="17031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4056" y="0"/>
              </a:lnTo>
              <a:lnTo>
                <a:pt x="264056" y="1703162"/>
              </a:lnTo>
              <a:lnTo>
                <a:pt x="528112" y="170316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DFF9AB-7896-4BE3-BF11-2F84ACAE3D44}">
      <dsp:nvSpPr>
        <dsp:cNvPr id="0" name=""/>
        <dsp:cNvSpPr/>
      </dsp:nvSpPr>
      <dsp:spPr>
        <a:xfrm>
          <a:off x="2749419" y="2108200"/>
          <a:ext cx="528112" cy="567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4056" y="0"/>
              </a:lnTo>
              <a:lnTo>
                <a:pt x="264056" y="567720"/>
              </a:lnTo>
              <a:lnTo>
                <a:pt x="528112" y="56772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CC500A-668A-4DF0-A422-1F985E2BFB17}">
      <dsp:nvSpPr>
        <dsp:cNvPr id="0" name=""/>
        <dsp:cNvSpPr/>
      </dsp:nvSpPr>
      <dsp:spPr>
        <a:xfrm>
          <a:off x="2749419" y="1540479"/>
          <a:ext cx="528112" cy="567720"/>
        </a:xfrm>
        <a:custGeom>
          <a:avLst/>
          <a:gdLst/>
          <a:ahLst/>
          <a:cxnLst/>
          <a:rect l="0" t="0" r="0" b="0"/>
          <a:pathLst>
            <a:path>
              <a:moveTo>
                <a:pt x="0" y="567720"/>
              </a:moveTo>
              <a:lnTo>
                <a:pt x="264056" y="567720"/>
              </a:lnTo>
              <a:lnTo>
                <a:pt x="264056" y="0"/>
              </a:lnTo>
              <a:lnTo>
                <a:pt x="528112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268749-3C90-4072-99EE-1062E3CC04E3}">
      <dsp:nvSpPr>
        <dsp:cNvPr id="0" name=""/>
        <dsp:cNvSpPr/>
      </dsp:nvSpPr>
      <dsp:spPr>
        <a:xfrm>
          <a:off x="2749419" y="405037"/>
          <a:ext cx="528112" cy="1703162"/>
        </a:xfrm>
        <a:custGeom>
          <a:avLst/>
          <a:gdLst/>
          <a:ahLst/>
          <a:cxnLst/>
          <a:rect l="0" t="0" r="0" b="0"/>
          <a:pathLst>
            <a:path>
              <a:moveTo>
                <a:pt x="0" y="1703162"/>
              </a:moveTo>
              <a:lnTo>
                <a:pt x="264056" y="1703162"/>
              </a:lnTo>
              <a:lnTo>
                <a:pt x="264056" y="0"/>
              </a:lnTo>
              <a:lnTo>
                <a:pt x="528112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0DEE55-C73D-446B-A249-64300EF29650}">
      <dsp:nvSpPr>
        <dsp:cNvPr id="0" name=""/>
        <dsp:cNvSpPr/>
      </dsp:nvSpPr>
      <dsp:spPr>
        <a:xfrm>
          <a:off x="108856" y="1705514"/>
          <a:ext cx="2640562" cy="8053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Forces exogènes</a:t>
          </a:r>
          <a:endParaRPr lang="fr-FR" sz="2400" b="1" kern="1200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8856" y="1705514"/>
        <a:ext cx="2640562" cy="805371"/>
      </dsp:txXfrm>
    </dsp:sp>
    <dsp:sp modelId="{530BB70A-3A87-4D74-AA69-BF1A6EB50520}">
      <dsp:nvSpPr>
        <dsp:cNvPr id="0" name=""/>
        <dsp:cNvSpPr/>
      </dsp:nvSpPr>
      <dsp:spPr>
        <a:xfrm>
          <a:off x="3277531" y="2351"/>
          <a:ext cx="6434944" cy="8053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b="1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Revenus </a:t>
          </a:r>
          <a:r>
            <a:rPr lang="fr-FR" sz="1900" kern="1200" dirty="0" smtClean="0">
              <a:latin typeface="Arial" panose="020B0604020202020204" pitchFamily="34" charset="0"/>
              <a:cs typeface="Arial" panose="020B0604020202020204" pitchFamily="34" charset="0"/>
            </a:rPr>
            <a:t>:  Le manque ou la baisse de revenus freinent la consommation.</a:t>
          </a:r>
          <a:endParaRPr lang="fr-FR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77531" y="2351"/>
        <a:ext cx="6434944" cy="805371"/>
      </dsp:txXfrm>
    </dsp:sp>
    <dsp:sp modelId="{F1F1FC7A-675B-4E40-BEE7-9BDCED017ACC}">
      <dsp:nvSpPr>
        <dsp:cNvPr id="0" name=""/>
        <dsp:cNvSpPr/>
      </dsp:nvSpPr>
      <dsp:spPr>
        <a:xfrm>
          <a:off x="3277531" y="1137793"/>
          <a:ext cx="6434944" cy="8053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b="1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Prix trop élevé </a:t>
          </a:r>
          <a:r>
            <a:rPr lang="fr-FR" sz="1900" kern="1200" dirty="0" smtClean="0">
              <a:latin typeface="Arial" panose="020B0604020202020204" pitchFamily="34" charset="0"/>
              <a:cs typeface="Arial" panose="020B0604020202020204" pitchFamily="34" charset="0"/>
            </a:rPr>
            <a:t>: Un prix trop élevé peut attirer des clients et en faire fuir d’autres.</a:t>
          </a:r>
          <a:endParaRPr lang="fr-FR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77531" y="1137793"/>
        <a:ext cx="6434944" cy="805371"/>
      </dsp:txXfrm>
    </dsp:sp>
    <dsp:sp modelId="{951472C4-7662-49CA-B3CC-1B5B371140E1}">
      <dsp:nvSpPr>
        <dsp:cNvPr id="0" name=""/>
        <dsp:cNvSpPr/>
      </dsp:nvSpPr>
      <dsp:spPr>
        <a:xfrm>
          <a:off x="3277531" y="2273235"/>
          <a:ext cx="6434944" cy="8053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b="1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Design inadapté : </a:t>
          </a:r>
          <a:r>
            <a:rPr lang="fr-FR" sz="1900" kern="1200" dirty="0" smtClean="0">
              <a:latin typeface="Arial" panose="020B0604020202020204" pitchFamily="34" charset="0"/>
              <a:cs typeface="Arial" panose="020B0604020202020204" pitchFamily="34" charset="0"/>
            </a:rPr>
            <a:t>Un design inadapté ou trop original peut attirer des clients et en faire fuir d’autres.</a:t>
          </a:r>
          <a:endParaRPr lang="fr-FR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77531" y="2273235"/>
        <a:ext cx="6434944" cy="805371"/>
      </dsp:txXfrm>
    </dsp:sp>
    <dsp:sp modelId="{CCEE9D12-7E96-4C1E-94F4-9C05E4FAB5E5}">
      <dsp:nvSpPr>
        <dsp:cNvPr id="0" name=""/>
        <dsp:cNvSpPr/>
      </dsp:nvSpPr>
      <dsp:spPr>
        <a:xfrm>
          <a:off x="3277531" y="3408676"/>
          <a:ext cx="6434944" cy="8053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b="1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Rumeur ou évaluation négative </a:t>
          </a:r>
          <a:r>
            <a:rPr lang="fr-FR" sz="1900" kern="1200" dirty="0" smtClean="0">
              <a:latin typeface="Arial" panose="020B0604020202020204" pitchFamily="34" charset="0"/>
              <a:cs typeface="Arial" panose="020B0604020202020204" pitchFamily="34" charset="0"/>
            </a:rPr>
            <a:t>: Avec le Web 2.0, les rumeurs et les évaluations négatives circulent vites et peuvent rapidement discréditer un produit.</a:t>
          </a:r>
          <a:endParaRPr lang="fr-FR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77531" y="3408676"/>
        <a:ext cx="6434944" cy="8053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3C3384-0D7F-4D96-8CCB-A9A57D5B33F3}">
      <dsp:nvSpPr>
        <dsp:cNvPr id="0" name=""/>
        <dsp:cNvSpPr/>
      </dsp:nvSpPr>
      <dsp:spPr>
        <a:xfrm>
          <a:off x="2184643" y="1813154"/>
          <a:ext cx="1756125" cy="4988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7674" y="0"/>
              </a:lnTo>
              <a:lnTo>
                <a:pt x="1117674" y="498869"/>
              </a:lnTo>
              <a:lnTo>
                <a:pt x="1756125" y="49886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F65123-8838-4E46-B97A-A1D8D04B2A58}">
      <dsp:nvSpPr>
        <dsp:cNvPr id="0" name=""/>
        <dsp:cNvSpPr/>
      </dsp:nvSpPr>
      <dsp:spPr>
        <a:xfrm>
          <a:off x="2184643" y="720657"/>
          <a:ext cx="1748464" cy="1092497"/>
        </a:xfrm>
        <a:custGeom>
          <a:avLst/>
          <a:gdLst/>
          <a:ahLst/>
          <a:cxnLst/>
          <a:rect l="0" t="0" r="0" b="0"/>
          <a:pathLst>
            <a:path>
              <a:moveTo>
                <a:pt x="0" y="1092497"/>
              </a:moveTo>
              <a:lnTo>
                <a:pt x="1110012" y="1092497"/>
              </a:lnTo>
              <a:lnTo>
                <a:pt x="1110012" y="0"/>
              </a:lnTo>
              <a:lnTo>
                <a:pt x="1748464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2F2814-5704-41BF-91D6-25E0B76142E4}">
      <dsp:nvSpPr>
        <dsp:cNvPr id="0" name=""/>
        <dsp:cNvSpPr/>
      </dsp:nvSpPr>
      <dsp:spPr>
        <a:xfrm>
          <a:off x="64280" y="839515"/>
          <a:ext cx="2120362" cy="19472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Forces endogènes</a:t>
          </a:r>
          <a:endParaRPr lang="fr-FR" sz="2400" b="1" kern="120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4280" y="839515"/>
        <a:ext cx="2120362" cy="1947278"/>
      </dsp:txXfrm>
    </dsp:sp>
    <dsp:sp modelId="{EC2F34CC-F807-40E2-9427-48FCD8CE5E2E}">
      <dsp:nvSpPr>
        <dsp:cNvPr id="0" name=""/>
        <dsp:cNvSpPr/>
      </dsp:nvSpPr>
      <dsp:spPr>
        <a:xfrm>
          <a:off x="3933108" y="1936"/>
          <a:ext cx="6876383" cy="14374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Peur</a:t>
          </a:r>
          <a:r>
            <a:rPr lang="fr-FR" sz="2400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100" kern="1200" dirty="0" smtClean="0">
              <a:latin typeface="Arial" panose="020B0604020202020204" pitchFamily="34" charset="0"/>
              <a:cs typeface="Arial" panose="020B0604020202020204" pitchFamily="34" charset="0"/>
            </a:rPr>
            <a:t>: Elle résulte de la crainte de difficultés réelles ou imaginées concernant l’usage du produit acheté. Elle peut concerner le produit, le fournisseur, la livraison, la garantie, la sécurité, etc.</a:t>
          </a:r>
          <a:endParaRPr lang="fr-FR" sz="2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33108" y="1936"/>
        <a:ext cx="6876383" cy="1437442"/>
      </dsp:txXfrm>
    </dsp:sp>
    <dsp:sp modelId="{135D6C02-4B21-404B-A4C3-78A897FBD191}">
      <dsp:nvSpPr>
        <dsp:cNvPr id="0" name=""/>
        <dsp:cNvSpPr/>
      </dsp:nvSpPr>
      <dsp:spPr>
        <a:xfrm>
          <a:off x="3940769" y="1593303"/>
          <a:ext cx="6876383" cy="14374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Inhibitions</a:t>
          </a:r>
          <a:r>
            <a:rPr lang="fr-FR" sz="2400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100" kern="1200" dirty="0" smtClean="0">
              <a:latin typeface="Arial" panose="020B0604020202020204" pitchFamily="34" charset="0"/>
              <a:cs typeface="Arial" panose="020B0604020202020204" pitchFamily="34" charset="0"/>
            </a:rPr>
            <a:t>: Elles traduisent un conflit entre le désir et la crainte réelle ou imaginée des conséquences de l’achat sur son image par exemple.</a:t>
          </a:r>
          <a:endParaRPr lang="fr-FR" sz="2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40769" y="1593303"/>
        <a:ext cx="6876383" cy="14374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4667" y="330201"/>
            <a:ext cx="882565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 smtClean="0"/>
              <a:t>4. Variables de comportement</a:t>
            </a:r>
            <a:br>
              <a:rPr lang="fr-FR" sz="3200" b="1" dirty="0" smtClean="0"/>
            </a:br>
            <a:r>
              <a:rPr lang="fr-FR" sz="3200" b="1" dirty="0" smtClean="0"/>
              <a:t>4.1. Variables positives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1310620" y="1243168"/>
            <a:ext cx="92049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latin typeface="ITC Century Std Light"/>
              </a:rPr>
              <a:t>Les mobiles qui amènent le consommateur à passer à l’acte et qui expliquent son choix sont </a:t>
            </a:r>
            <a:r>
              <a:rPr lang="fr-FR" sz="2400" dirty="0" smtClean="0">
                <a:latin typeface="ITC Century Std Light"/>
              </a:rPr>
              <a:t>multiples et variés. </a:t>
            </a:r>
            <a:endParaRPr lang="fr-FR" sz="2400" dirty="0"/>
          </a:p>
        </p:txBody>
      </p:sp>
      <p:pic>
        <p:nvPicPr>
          <p:cNvPr id="4" name="Image 3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953" y="2199733"/>
            <a:ext cx="11027023" cy="3778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4667" y="330201"/>
            <a:ext cx="882565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 smtClean="0"/>
              <a:t>4. Variables de comportement</a:t>
            </a:r>
            <a:br>
              <a:rPr lang="fr-FR" sz="3200" b="1" dirty="0" smtClean="0"/>
            </a:br>
            <a:r>
              <a:rPr lang="fr-FR" sz="3200" b="1" dirty="0" smtClean="0"/>
              <a:t>4.1. Variables positives</a:t>
            </a:r>
            <a:endParaRPr lang="fr-FR" sz="5400" dirty="0"/>
          </a:p>
        </p:txBody>
      </p:sp>
      <p:pic>
        <p:nvPicPr>
          <p:cNvPr id="5" name="Image 4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732" y="1272293"/>
            <a:ext cx="10574226" cy="5058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57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4667" y="330201"/>
            <a:ext cx="882565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 smtClean="0"/>
              <a:t>4. Variables de comportement</a:t>
            </a:r>
            <a:br>
              <a:rPr lang="fr-FR" sz="3200" b="1" dirty="0" smtClean="0"/>
            </a:br>
            <a:r>
              <a:rPr lang="fr-FR" sz="3200" b="1" dirty="0" smtClean="0"/>
              <a:t>4.1. Variables positives</a:t>
            </a:r>
            <a:endParaRPr lang="fr-FR" sz="5400" dirty="0"/>
          </a:p>
        </p:txBody>
      </p:sp>
      <p:pic>
        <p:nvPicPr>
          <p:cNvPr id="5" name="Image 4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20" y="1913767"/>
            <a:ext cx="10574226" cy="3267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998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4667" y="330201"/>
            <a:ext cx="882565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 smtClean="0"/>
              <a:t>4. Variables de comportement</a:t>
            </a:r>
            <a:br>
              <a:rPr lang="fr-FR" sz="3200" b="1" dirty="0" smtClean="0"/>
            </a:br>
            <a:r>
              <a:rPr lang="fr-FR" sz="3200" b="1" dirty="0" smtClean="0"/>
              <a:t>4.2. Freins à la consommation</a:t>
            </a:r>
            <a:endParaRPr lang="fr-FR" sz="5400" dirty="0"/>
          </a:p>
        </p:txBody>
      </p:sp>
      <p:sp>
        <p:nvSpPr>
          <p:cNvPr id="5" name="Rectangle 4"/>
          <p:cNvSpPr/>
          <p:nvPr/>
        </p:nvSpPr>
        <p:spPr>
          <a:xfrm>
            <a:off x="2370666" y="1056158"/>
            <a:ext cx="66040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latin typeface="ITC Century Std Light"/>
              </a:rPr>
              <a:t>L</a:t>
            </a:r>
            <a:r>
              <a:rPr lang="fr-FR" sz="2400" dirty="0" smtClean="0">
                <a:latin typeface="ITC Century Std Light"/>
              </a:rPr>
              <a:t>es </a:t>
            </a:r>
            <a:r>
              <a:rPr lang="fr-FR" sz="2400" dirty="0">
                <a:latin typeface="ITC Century Std Light"/>
              </a:rPr>
              <a:t>forces qui incitent à ne pas passer à l’acte. </a:t>
            </a:r>
            <a:endParaRPr lang="fr-FR" sz="2400" dirty="0"/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264157328"/>
              </p:ext>
            </p:extLst>
          </p:nvPr>
        </p:nvGraphicFramePr>
        <p:xfrm>
          <a:off x="397933" y="1676400"/>
          <a:ext cx="9821333" cy="421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531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4667" y="330201"/>
            <a:ext cx="882565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 smtClean="0"/>
              <a:t>4. Variables de comportement</a:t>
            </a:r>
            <a:br>
              <a:rPr lang="fr-FR" sz="3200" b="1" dirty="0" smtClean="0"/>
            </a:br>
            <a:r>
              <a:rPr lang="fr-FR" sz="3200" b="1" dirty="0" smtClean="0"/>
              <a:t>4.2. Freins à la consommation</a:t>
            </a:r>
            <a:endParaRPr lang="fr-FR" sz="5400" dirty="0"/>
          </a:p>
        </p:txBody>
      </p:sp>
      <p:sp>
        <p:nvSpPr>
          <p:cNvPr id="5" name="Rectangle 4"/>
          <p:cNvSpPr/>
          <p:nvPr/>
        </p:nvSpPr>
        <p:spPr>
          <a:xfrm>
            <a:off x="2624666" y="1149291"/>
            <a:ext cx="66040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latin typeface="ITC Century Std Light"/>
              </a:rPr>
              <a:t>L</a:t>
            </a:r>
            <a:r>
              <a:rPr lang="fr-FR" sz="2400" dirty="0" smtClean="0">
                <a:latin typeface="ITC Century Std Light"/>
              </a:rPr>
              <a:t>es </a:t>
            </a:r>
            <a:r>
              <a:rPr lang="fr-FR" sz="2400" dirty="0">
                <a:latin typeface="ITC Century Std Light"/>
              </a:rPr>
              <a:t>forces qui incitent à ne pas passer à l’acte. </a:t>
            </a:r>
            <a:endParaRPr lang="fr-FR" sz="2400" dirty="0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4042082022"/>
              </p:ext>
            </p:extLst>
          </p:nvPr>
        </p:nvGraphicFramePr>
        <p:xfrm>
          <a:off x="448732" y="2139778"/>
          <a:ext cx="11345333" cy="3676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8003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231</TotalTime>
  <Words>209</Words>
  <Application>Microsoft Office PowerPoint</Application>
  <PresentationFormat>Grand écran</PresentationFormat>
  <Paragraphs>16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ITC Century Std Light</vt:lpstr>
      <vt:lpstr>Wingdings 3</vt:lpstr>
      <vt:lpstr>Ion</vt:lpstr>
      <vt:lpstr>4. Variables de comportement 4.1. Variables positives</vt:lpstr>
      <vt:lpstr>4. Variables de comportement 4.1. Variables positives</vt:lpstr>
      <vt:lpstr>4. Variables de comportement 4.1. Variables positives</vt:lpstr>
      <vt:lpstr>4. Variables de comportement 4.2. Freins à la consommation</vt:lpstr>
      <vt:lpstr>4. Variables de comportement 4.2. Freins à la consommation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33</cp:revision>
  <dcterms:created xsi:type="dcterms:W3CDTF">2014-01-14T07:42:30Z</dcterms:created>
  <dcterms:modified xsi:type="dcterms:W3CDTF">2015-05-13T06:07:40Z</dcterms:modified>
</cp:coreProperties>
</file>