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63952D-9443-422A-A8A1-F40FE457B820}" type="doc">
      <dgm:prSet loTypeId="urn:microsoft.com/office/officeart/2005/8/layout/hierarchy6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5ED6DF6B-692E-4BBC-99AD-483610F59989}">
      <dgm:prSet phldrT="[Texte]" custT="1"/>
      <dgm:spPr/>
      <dgm:t>
        <a:bodyPr/>
        <a:lstStyle/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Marché automobile</a:t>
          </a:r>
        </a:p>
      </dgm:t>
    </dgm:pt>
    <dgm:pt modelId="{FCD6980B-4B28-401F-B0B8-C237C2B80C71}" type="parTrans" cxnId="{6CA8678F-CB19-4427-A5BD-2A59A87F1703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F12F94-20D2-47E8-AF49-1C58FB3465C2}" type="sibTrans" cxnId="{6CA8678F-CB19-4427-A5BD-2A59A87F1703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44EC3D-6110-4A71-83B9-A640F33F09CF}">
      <dgm:prSet phldrT="[Texte]" custT="1"/>
      <dgm:spPr/>
      <dgm:t>
        <a:bodyPr/>
        <a:lstStyle/>
        <a:p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Design </a:t>
          </a:r>
          <a:r>
            <a:rPr lang="fr-FR" sz="1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Mini</a:t>
          </a:r>
        </a:p>
      </dgm:t>
    </dgm:pt>
    <dgm:pt modelId="{05086BF8-D8F8-42A2-B03F-0106D0E740D0}" type="parTrans" cxnId="{DEA9174F-183B-4E71-B64B-604C691D49F7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971179-2DC7-414F-97FD-D3913B5C56FB}" type="sibTrans" cxnId="{DEA9174F-183B-4E71-B64B-604C691D49F7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B4D576-48DD-4BAA-9B3D-17C104FB9335}">
      <dgm:prSet phldrT="[Texte]" custT="1"/>
      <dgm:spPr/>
      <dgm:t>
        <a:bodyPr/>
        <a:lstStyle/>
        <a:p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Qualité prix </a:t>
          </a:r>
          <a:r>
            <a:rPr lang="fr-FR" sz="1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Renault, Peugeot...</a:t>
          </a:r>
        </a:p>
      </dgm:t>
    </dgm:pt>
    <dgm:pt modelId="{6A6CF82D-C759-4F3A-BB77-FD18A75A3905}" type="parTrans" cxnId="{D96830A2-76AE-40AD-A3DF-30E108DD5D9F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85FA2A-4144-41D1-B9AA-AE05B37EF7EC}" type="sibTrans" cxnId="{D96830A2-76AE-40AD-A3DF-30E108DD5D9F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127871-94C3-42C0-8BF6-0ECD51A08FFF}">
      <dgm:prSet phldrT="[Texte]" custT="1"/>
      <dgm:spPr/>
      <dgm:t>
        <a:bodyPr/>
        <a:lstStyle/>
        <a:p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Sportive </a:t>
          </a:r>
          <a:r>
            <a:rPr lang="fr-FR" sz="1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Porsche, Maserati...</a:t>
          </a:r>
        </a:p>
      </dgm:t>
    </dgm:pt>
    <dgm:pt modelId="{3518DB70-9DAE-4663-B51F-757F81DC41D0}" type="parTrans" cxnId="{D65E5451-9A8C-4498-82B3-08F1882D2C1D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E36C22-DE89-439D-A609-D042A2C4D7BA}" type="sibTrans" cxnId="{D65E5451-9A8C-4498-82B3-08F1882D2C1D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4C599C-FA9B-4C34-A183-919AF1C0FB92}">
      <dgm:prSet phldrT="[Texte]" custT="1"/>
      <dgm:spPr/>
      <dgm:t>
        <a:bodyPr/>
        <a:lstStyle/>
        <a:p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Image sociale </a:t>
          </a:r>
          <a:r>
            <a:rPr lang="fr-FR" sz="1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Mercedes BMW</a:t>
          </a:r>
        </a:p>
      </dgm:t>
    </dgm:pt>
    <dgm:pt modelId="{B560655F-93DD-48B5-9809-433CE94AF446}" type="parTrans" cxnId="{A7C110A1-5BF9-4D9E-8745-8E035AB465FD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1FCEDD-7D95-488B-8F8B-CEA2D527450F}" type="sibTrans" cxnId="{A7C110A1-5BF9-4D9E-8745-8E035AB465FD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A47A73-86BA-4AB6-B2AA-7677E030B51A}">
      <dgm:prSet phldrT="[Texte]" custT="1"/>
      <dgm:spPr/>
      <dgm:t>
        <a:bodyPr/>
        <a:lstStyle/>
        <a:p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Prix </a:t>
          </a:r>
          <a:r>
            <a:rPr lang="fr-FR" sz="1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Dacia</a:t>
          </a:r>
        </a:p>
      </dgm:t>
    </dgm:pt>
    <dgm:pt modelId="{047839C7-6FB5-4D4F-905A-FAC8C9C1440D}" type="parTrans" cxnId="{F54CE535-413A-47CE-8596-FC4EF3B2B823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81E4B2-0BAA-4566-B8F2-F61E308C3E89}" type="sibTrans" cxnId="{F54CE535-413A-47CE-8596-FC4EF3B2B823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5FDE2F-A9CC-4F42-BA23-D45F6A38C084}">
      <dgm:prSet phldrT="[Texte]" custT="1"/>
      <dgm:spPr/>
      <dgm:t>
        <a:bodyPr/>
        <a:lstStyle/>
        <a:p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Luxe </a:t>
          </a:r>
        </a:p>
        <a:p>
          <a:r>
            <a:rPr lang="fr-FR" sz="1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Rolls Royce</a:t>
          </a:r>
        </a:p>
      </dgm:t>
    </dgm:pt>
    <dgm:pt modelId="{19D8FE1D-2B16-4A6D-9BBD-61253792E839}" type="parTrans" cxnId="{5BBAAFDC-F47D-4C09-BBE0-D1361547108D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68F4F6-2292-4123-B172-DCDF93D9CD3A}" type="sibTrans" cxnId="{5BBAAFDC-F47D-4C09-BBE0-D1361547108D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02C971-3EC2-4EA4-8A2F-7EB8373AC87D}">
      <dgm:prSet phldrT="[Texte]" custT="1"/>
      <dgm:spPr/>
      <dgm:t>
        <a:bodyPr/>
        <a:lstStyle/>
        <a:p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Image sociale jeune </a:t>
          </a:r>
          <a:r>
            <a:rPr lang="fr-FR" sz="1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Audi...</a:t>
          </a:r>
        </a:p>
      </dgm:t>
    </dgm:pt>
    <dgm:pt modelId="{3CA44FF1-DAAF-4B93-9D0B-E5E33537FEE8}" type="parTrans" cxnId="{28A0C408-CDAE-4E77-ABEB-14033C2CA1EF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9EB4BF-1FF0-411C-A437-03232B27283F}" type="sibTrans" cxnId="{28A0C408-CDAE-4E77-ABEB-14033C2CA1EF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55A906-8890-4F5F-A0AE-B30744C3F873}">
      <dgm:prSet phldrT="[Texte]" custT="1"/>
      <dgm:spPr/>
      <dgm:t>
        <a:bodyPr/>
        <a:lstStyle/>
        <a:p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Ecologie </a:t>
          </a:r>
          <a:r>
            <a:rPr lang="fr-FR" sz="1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Hybride</a:t>
          </a:r>
        </a:p>
      </dgm:t>
    </dgm:pt>
    <dgm:pt modelId="{904AF4E6-4765-48B2-95A6-993A84B9700B}" type="parTrans" cxnId="{DCA291F5-40EC-4EFA-9274-2F5C14680885}">
      <dgm:prSet/>
      <dgm:spPr/>
      <dgm:t>
        <a:bodyPr/>
        <a:lstStyle/>
        <a:p>
          <a:endParaRPr lang="fr-FR" sz="4400"/>
        </a:p>
      </dgm:t>
    </dgm:pt>
    <dgm:pt modelId="{9A4560A9-1A57-40A8-ADC2-10877E009A07}" type="sibTrans" cxnId="{DCA291F5-40EC-4EFA-9274-2F5C14680885}">
      <dgm:prSet/>
      <dgm:spPr/>
      <dgm:t>
        <a:bodyPr/>
        <a:lstStyle/>
        <a:p>
          <a:endParaRPr lang="fr-FR" sz="4400"/>
        </a:p>
      </dgm:t>
    </dgm:pt>
    <dgm:pt modelId="{3CDD665B-ABC1-41FC-99F0-7A38B8450ABA}" type="pres">
      <dgm:prSet presAssocID="{A263952D-9443-422A-A8A1-F40FE457B82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9C8B639-18B3-44BC-AD8E-223D823DDDD2}" type="pres">
      <dgm:prSet presAssocID="{A263952D-9443-422A-A8A1-F40FE457B820}" presName="hierFlow" presStyleCnt="0"/>
      <dgm:spPr/>
    </dgm:pt>
    <dgm:pt modelId="{4E910E09-5E31-4DB2-AC1D-67B740CE7EF3}" type="pres">
      <dgm:prSet presAssocID="{A263952D-9443-422A-A8A1-F40FE457B82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CC48D65-8287-4404-BE63-8CB5C100C2A9}" type="pres">
      <dgm:prSet presAssocID="{5ED6DF6B-692E-4BBC-99AD-483610F59989}" presName="Name14" presStyleCnt="0"/>
      <dgm:spPr/>
    </dgm:pt>
    <dgm:pt modelId="{4525C919-2091-4729-A781-485D0A2D344D}" type="pres">
      <dgm:prSet presAssocID="{5ED6DF6B-692E-4BBC-99AD-483610F59989}" presName="level1Shape" presStyleLbl="node0" presStyleIdx="0" presStyleCnt="1" custScaleX="501080" custScaleY="10237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460FCAF-7FCB-48EC-B2E6-773BC299FF67}" type="pres">
      <dgm:prSet presAssocID="{5ED6DF6B-692E-4BBC-99AD-483610F59989}" presName="hierChild2" presStyleCnt="0"/>
      <dgm:spPr/>
    </dgm:pt>
    <dgm:pt modelId="{3B21B15F-99E1-47E9-955D-11535D2DA6BD}" type="pres">
      <dgm:prSet presAssocID="{05086BF8-D8F8-42A2-B03F-0106D0E740D0}" presName="Name19" presStyleLbl="parChTrans1D2" presStyleIdx="0" presStyleCnt="8"/>
      <dgm:spPr/>
      <dgm:t>
        <a:bodyPr/>
        <a:lstStyle/>
        <a:p>
          <a:endParaRPr lang="fr-FR"/>
        </a:p>
      </dgm:t>
    </dgm:pt>
    <dgm:pt modelId="{E0968428-28E6-419E-BD36-39B8D6FC84EA}" type="pres">
      <dgm:prSet presAssocID="{F744EC3D-6110-4A71-83B9-A640F33F09CF}" presName="Name21" presStyleCnt="0"/>
      <dgm:spPr/>
    </dgm:pt>
    <dgm:pt modelId="{B94B0698-233C-4E7C-806E-1D331FB9513F}" type="pres">
      <dgm:prSet presAssocID="{F744EC3D-6110-4A71-83B9-A640F33F09CF}" presName="level2Shape" presStyleLbl="node2" presStyleIdx="0" presStyleCnt="8" custScaleY="150354"/>
      <dgm:spPr/>
      <dgm:t>
        <a:bodyPr/>
        <a:lstStyle/>
        <a:p>
          <a:endParaRPr lang="fr-FR"/>
        </a:p>
      </dgm:t>
    </dgm:pt>
    <dgm:pt modelId="{A68A56C9-943C-4674-9BA1-5C900502576E}" type="pres">
      <dgm:prSet presAssocID="{F744EC3D-6110-4A71-83B9-A640F33F09CF}" presName="hierChild3" presStyleCnt="0"/>
      <dgm:spPr/>
    </dgm:pt>
    <dgm:pt modelId="{A0FE5BDE-ADD2-44C0-8C36-5DEB0976BF62}" type="pres">
      <dgm:prSet presAssocID="{047839C7-6FB5-4D4F-905A-FAC8C9C1440D}" presName="Name19" presStyleLbl="parChTrans1D2" presStyleIdx="1" presStyleCnt="8"/>
      <dgm:spPr/>
      <dgm:t>
        <a:bodyPr/>
        <a:lstStyle/>
        <a:p>
          <a:endParaRPr lang="fr-FR"/>
        </a:p>
      </dgm:t>
    </dgm:pt>
    <dgm:pt modelId="{AF2D982D-5445-4FFD-9908-5AE023E0A04F}" type="pres">
      <dgm:prSet presAssocID="{20A47A73-86BA-4AB6-B2AA-7677E030B51A}" presName="Name21" presStyleCnt="0"/>
      <dgm:spPr/>
    </dgm:pt>
    <dgm:pt modelId="{6F7F2EB9-63DA-4F60-A289-A00EDDC53A72}" type="pres">
      <dgm:prSet presAssocID="{20A47A73-86BA-4AB6-B2AA-7677E030B51A}" presName="level2Shape" presStyleLbl="node2" presStyleIdx="1" presStyleCnt="8" custScaleY="150354"/>
      <dgm:spPr/>
      <dgm:t>
        <a:bodyPr/>
        <a:lstStyle/>
        <a:p>
          <a:endParaRPr lang="fr-FR"/>
        </a:p>
      </dgm:t>
    </dgm:pt>
    <dgm:pt modelId="{7CC3096E-8B0E-4EAD-A2FC-58BA58A32456}" type="pres">
      <dgm:prSet presAssocID="{20A47A73-86BA-4AB6-B2AA-7677E030B51A}" presName="hierChild3" presStyleCnt="0"/>
      <dgm:spPr/>
    </dgm:pt>
    <dgm:pt modelId="{B615743F-8AFC-4F44-8B4C-10F55C4C477F}" type="pres">
      <dgm:prSet presAssocID="{6A6CF82D-C759-4F3A-BB77-FD18A75A3905}" presName="Name19" presStyleLbl="parChTrans1D2" presStyleIdx="2" presStyleCnt="8"/>
      <dgm:spPr/>
      <dgm:t>
        <a:bodyPr/>
        <a:lstStyle/>
        <a:p>
          <a:endParaRPr lang="fr-FR"/>
        </a:p>
      </dgm:t>
    </dgm:pt>
    <dgm:pt modelId="{93B2B221-24B0-4875-A680-088894A06895}" type="pres">
      <dgm:prSet presAssocID="{97B4D576-48DD-4BAA-9B3D-17C104FB9335}" presName="Name21" presStyleCnt="0"/>
      <dgm:spPr/>
    </dgm:pt>
    <dgm:pt modelId="{05807F27-F748-4316-AD84-B3BBC20530E7}" type="pres">
      <dgm:prSet presAssocID="{97B4D576-48DD-4BAA-9B3D-17C104FB9335}" presName="level2Shape" presStyleLbl="node2" presStyleIdx="2" presStyleCnt="8" custScaleX="139268" custScaleY="150354"/>
      <dgm:spPr/>
      <dgm:t>
        <a:bodyPr/>
        <a:lstStyle/>
        <a:p>
          <a:endParaRPr lang="fr-FR"/>
        </a:p>
      </dgm:t>
    </dgm:pt>
    <dgm:pt modelId="{C285C9C3-9BFE-43DA-888F-326F7A379F91}" type="pres">
      <dgm:prSet presAssocID="{97B4D576-48DD-4BAA-9B3D-17C104FB9335}" presName="hierChild3" presStyleCnt="0"/>
      <dgm:spPr/>
    </dgm:pt>
    <dgm:pt modelId="{29E555DC-3FA6-4961-BA84-6398F25D4C77}" type="pres">
      <dgm:prSet presAssocID="{3518DB70-9DAE-4663-B51F-757F81DC41D0}" presName="Name19" presStyleLbl="parChTrans1D2" presStyleIdx="3" presStyleCnt="8"/>
      <dgm:spPr/>
      <dgm:t>
        <a:bodyPr/>
        <a:lstStyle/>
        <a:p>
          <a:endParaRPr lang="fr-FR"/>
        </a:p>
      </dgm:t>
    </dgm:pt>
    <dgm:pt modelId="{975738DB-D211-47C6-A5D6-65AF0B207CAF}" type="pres">
      <dgm:prSet presAssocID="{FA127871-94C3-42C0-8BF6-0ECD51A08FFF}" presName="Name21" presStyleCnt="0"/>
      <dgm:spPr/>
    </dgm:pt>
    <dgm:pt modelId="{CA9AE4BE-04DE-4795-A5CA-545D4B57F173}" type="pres">
      <dgm:prSet presAssocID="{FA127871-94C3-42C0-8BF6-0ECD51A08FFF}" presName="level2Shape" presStyleLbl="node2" presStyleIdx="3" presStyleCnt="8" custScaleX="136206" custScaleY="150354"/>
      <dgm:spPr/>
      <dgm:t>
        <a:bodyPr/>
        <a:lstStyle/>
        <a:p>
          <a:endParaRPr lang="fr-FR"/>
        </a:p>
      </dgm:t>
    </dgm:pt>
    <dgm:pt modelId="{D2674E92-9623-4BC2-94BA-5C45F4F3FF73}" type="pres">
      <dgm:prSet presAssocID="{FA127871-94C3-42C0-8BF6-0ECD51A08FFF}" presName="hierChild3" presStyleCnt="0"/>
      <dgm:spPr/>
    </dgm:pt>
    <dgm:pt modelId="{BBF4E184-C593-4D9E-8525-58554ED3903A}" type="pres">
      <dgm:prSet presAssocID="{B560655F-93DD-48B5-9809-433CE94AF446}" presName="Name19" presStyleLbl="parChTrans1D2" presStyleIdx="4" presStyleCnt="8"/>
      <dgm:spPr/>
      <dgm:t>
        <a:bodyPr/>
        <a:lstStyle/>
        <a:p>
          <a:endParaRPr lang="fr-FR"/>
        </a:p>
      </dgm:t>
    </dgm:pt>
    <dgm:pt modelId="{BDE22AAA-5E36-4C19-82E5-A3ED23ED13E4}" type="pres">
      <dgm:prSet presAssocID="{B54C599C-FA9B-4C34-A183-919AF1C0FB92}" presName="Name21" presStyleCnt="0"/>
      <dgm:spPr/>
    </dgm:pt>
    <dgm:pt modelId="{72C4C4FB-4C8F-40EF-A148-D3152DF18EB6}" type="pres">
      <dgm:prSet presAssocID="{B54C599C-FA9B-4C34-A183-919AF1C0FB92}" presName="level2Shape" presStyleLbl="node2" presStyleIdx="4" presStyleCnt="8" custScaleX="123928" custScaleY="150354"/>
      <dgm:spPr/>
      <dgm:t>
        <a:bodyPr/>
        <a:lstStyle/>
        <a:p>
          <a:endParaRPr lang="fr-FR"/>
        </a:p>
      </dgm:t>
    </dgm:pt>
    <dgm:pt modelId="{D697642C-EDF6-41DD-8B28-9B2FB169A1F9}" type="pres">
      <dgm:prSet presAssocID="{B54C599C-FA9B-4C34-A183-919AF1C0FB92}" presName="hierChild3" presStyleCnt="0"/>
      <dgm:spPr/>
    </dgm:pt>
    <dgm:pt modelId="{AE2144B8-DCFD-4F28-9813-ADB2236D3235}" type="pres">
      <dgm:prSet presAssocID="{3CA44FF1-DAAF-4B93-9D0B-E5E33537FEE8}" presName="Name19" presStyleLbl="parChTrans1D2" presStyleIdx="5" presStyleCnt="8"/>
      <dgm:spPr/>
      <dgm:t>
        <a:bodyPr/>
        <a:lstStyle/>
        <a:p>
          <a:endParaRPr lang="fr-FR"/>
        </a:p>
      </dgm:t>
    </dgm:pt>
    <dgm:pt modelId="{10BB2E90-8866-40C4-856C-C58E184DFFEC}" type="pres">
      <dgm:prSet presAssocID="{2402C971-3EC2-4EA4-8A2F-7EB8373AC87D}" presName="Name21" presStyleCnt="0"/>
      <dgm:spPr/>
    </dgm:pt>
    <dgm:pt modelId="{D56A1B94-B960-4690-8F6F-BC2FAAFEB481}" type="pres">
      <dgm:prSet presAssocID="{2402C971-3EC2-4EA4-8A2F-7EB8373AC87D}" presName="level2Shape" presStyleLbl="node2" presStyleIdx="5" presStyleCnt="8" custScaleX="128238" custScaleY="150354"/>
      <dgm:spPr/>
      <dgm:t>
        <a:bodyPr/>
        <a:lstStyle/>
        <a:p>
          <a:endParaRPr lang="fr-FR"/>
        </a:p>
      </dgm:t>
    </dgm:pt>
    <dgm:pt modelId="{8466C8DB-6929-46F5-9A38-0921A627F017}" type="pres">
      <dgm:prSet presAssocID="{2402C971-3EC2-4EA4-8A2F-7EB8373AC87D}" presName="hierChild3" presStyleCnt="0"/>
      <dgm:spPr/>
    </dgm:pt>
    <dgm:pt modelId="{424BF743-2FCB-418E-8730-3F7E6D64BFF4}" type="pres">
      <dgm:prSet presAssocID="{19D8FE1D-2B16-4A6D-9BBD-61253792E839}" presName="Name19" presStyleLbl="parChTrans1D2" presStyleIdx="6" presStyleCnt="8"/>
      <dgm:spPr/>
      <dgm:t>
        <a:bodyPr/>
        <a:lstStyle/>
        <a:p>
          <a:endParaRPr lang="fr-FR"/>
        </a:p>
      </dgm:t>
    </dgm:pt>
    <dgm:pt modelId="{26B3A7FA-F3DF-44D7-878A-DA1E84F94CA6}" type="pres">
      <dgm:prSet presAssocID="{E75FDE2F-A9CC-4F42-BA23-D45F6A38C084}" presName="Name21" presStyleCnt="0"/>
      <dgm:spPr/>
    </dgm:pt>
    <dgm:pt modelId="{7D0E2837-3E24-4D6C-A4F7-C6013D83E877}" type="pres">
      <dgm:prSet presAssocID="{E75FDE2F-A9CC-4F42-BA23-D45F6A38C084}" presName="level2Shape" presStyleLbl="node2" presStyleIdx="6" presStyleCnt="8" custScaleX="127895" custScaleY="150354"/>
      <dgm:spPr/>
      <dgm:t>
        <a:bodyPr/>
        <a:lstStyle/>
        <a:p>
          <a:endParaRPr lang="fr-FR"/>
        </a:p>
      </dgm:t>
    </dgm:pt>
    <dgm:pt modelId="{4A9311E5-8E98-4866-A43D-184A90186449}" type="pres">
      <dgm:prSet presAssocID="{E75FDE2F-A9CC-4F42-BA23-D45F6A38C084}" presName="hierChild3" presStyleCnt="0"/>
      <dgm:spPr/>
    </dgm:pt>
    <dgm:pt modelId="{46D46567-FEDB-4C69-B512-B4DD53D4B649}" type="pres">
      <dgm:prSet presAssocID="{904AF4E6-4765-48B2-95A6-993A84B9700B}" presName="Name19" presStyleLbl="parChTrans1D2" presStyleIdx="7" presStyleCnt="8"/>
      <dgm:spPr/>
      <dgm:t>
        <a:bodyPr/>
        <a:lstStyle/>
        <a:p>
          <a:endParaRPr lang="fr-FR"/>
        </a:p>
      </dgm:t>
    </dgm:pt>
    <dgm:pt modelId="{B948F77A-FCB2-4524-B316-D1F0C4F8F021}" type="pres">
      <dgm:prSet presAssocID="{3255A906-8890-4F5F-A0AE-B30744C3F873}" presName="Name21" presStyleCnt="0"/>
      <dgm:spPr/>
    </dgm:pt>
    <dgm:pt modelId="{18C8EB0C-FE62-4E80-A2F7-4508831AD2B3}" type="pres">
      <dgm:prSet presAssocID="{3255A906-8890-4F5F-A0AE-B30744C3F873}" presName="level2Shape" presStyleLbl="node2" presStyleIdx="7" presStyleCnt="8" custScaleX="117224" custScaleY="150630"/>
      <dgm:spPr/>
      <dgm:t>
        <a:bodyPr/>
        <a:lstStyle/>
        <a:p>
          <a:endParaRPr lang="fr-FR"/>
        </a:p>
      </dgm:t>
    </dgm:pt>
    <dgm:pt modelId="{80DC5F37-158A-42AE-993A-0B04F87D67F9}" type="pres">
      <dgm:prSet presAssocID="{3255A906-8890-4F5F-A0AE-B30744C3F873}" presName="hierChild3" presStyleCnt="0"/>
      <dgm:spPr/>
    </dgm:pt>
    <dgm:pt modelId="{75391CA6-AF65-49FA-BF3F-CC310E906563}" type="pres">
      <dgm:prSet presAssocID="{A263952D-9443-422A-A8A1-F40FE457B820}" presName="bgShapesFlow" presStyleCnt="0"/>
      <dgm:spPr/>
    </dgm:pt>
  </dgm:ptLst>
  <dgm:cxnLst>
    <dgm:cxn modelId="{F54CE535-413A-47CE-8596-FC4EF3B2B823}" srcId="{5ED6DF6B-692E-4BBC-99AD-483610F59989}" destId="{20A47A73-86BA-4AB6-B2AA-7677E030B51A}" srcOrd="1" destOrd="0" parTransId="{047839C7-6FB5-4D4F-905A-FAC8C9C1440D}" sibTransId="{F381E4B2-0BAA-4566-B8F2-F61E308C3E89}"/>
    <dgm:cxn modelId="{07A0F1C7-C001-4516-9F41-815E147AD92B}" type="presOf" srcId="{B560655F-93DD-48B5-9809-433CE94AF446}" destId="{BBF4E184-C593-4D9E-8525-58554ED3903A}" srcOrd="0" destOrd="0" presId="urn:microsoft.com/office/officeart/2005/8/layout/hierarchy6"/>
    <dgm:cxn modelId="{508AD8FE-FDE9-44B7-AF8D-8C3149BA6734}" type="presOf" srcId="{6A6CF82D-C759-4F3A-BB77-FD18A75A3905}" destId="{B615743F-8AFC-4F44-8B4C-10F55C4C477F}" srcOrd="0" destOrd="0" presId="urn:microsoft.com/office/officeart/2005/8/layout/hierarchy6"/>
    <dgm:cxn modelId="{D96830A2-76AE-40AD-A3DF-30E108DD5D9F}" srcId="{5ED6DF6B-692E-4BBC-99AD-483610F59989}" destId="{97B4D576-48DD-4BAA-9B3D-17C104FB9335}" srcOrd="2" destOrd="0" parTransId="{6A6CF82D-C759-4F3A-BB77-FD18A75A3905}" sibTransId="{3E85FA2A-4144-41D1-B9AA-AE05B37EF7EC}"/>
    <dgm:cxn modelId="{7CEBC1EE-586C-460E-8DC1-F217F07E5E11}" type="presOf" srcId="{904AF4E6-4765-48B2-95A6-993A84B9700B}" destId="{46D46567-FEDB-4C69-B512-B4DD53D4B649}" srcOrd="0" destOrd="0" presId="urn:microsoft.com/office/officeart/2005/8/layout/hierarchy6"/>
    <dgm:cxn modelId="{DEA9174F-183B-4E71-B64B-604C691D49F7}" srcId="{5ED6DF6B-692E-4BBC-99AD-483610F59989}" destId="{F744EC3D-6110-4A71-83B9-A640F33F09CF}" srcOrd="0" destOrd="0" parTransId="{05086BF8-D8F8-42A2-B03F-0106D0E740D0}" sibTransId="{6B971179-2DC7-414F-97FD-D3913B5C56FB}"/>
    <dgm:cxn modelId="{28A0C408-CDAE-4E77-ABEB-14033C2CA1EF}" srcId="{5ED6DF6B-692E-4BBC-99AD-483610F59989}" destId="{2402C971-3EC2-4EA4-8A2F-7EB8373AC87D}" srcOrd="5" destOrd="0" parTransId="{3CA44FF1-DAAF-4B93-9D0B-E5E33537FEE8}" sibTransId="{3C9EB4BF-1FF0-411C-A437-03232B27283F}"/>
    <dgm:cxn modelId="{B20369FB-C2B9-47B4-AE77-4597917E3F31}" type="presOf" srcId="{5ED6DF6B-692E-4BBC-99AD-483610F59989}" destId="{4525C919-2091-4729-A781-485D0A2D344D}" srcOrd="0" destOrd="0" presId="urn:microsoft.com/office/officeart/2005/8/layout/hierarchy6"/>
    <dgm:cxn modelId="{A7C110A1-5BF9-4D9E-8745-8E035AB465FD}" srcId="{5ED6DF6B-692E-4BBC-99AD-483610F59989}" destId="{B54C599C-FA9B-4C34-A183-919AF1C0FB92}" srcOrd="4" destOrd="0" parTransId="{B560655F-93DD-48B5-9809-433CE94AF446}" sibTransId="{571FCEDD-7D95-488B-8F8B-CEA2D527450F}"/>
    <dgm:cxn modelId="{9422E2F5-3A89-458B-ADF1-71B15546D6CE}" type="presOf" srcId="{19D8FE1D-2B16-4A6D-9BBD-61253792E839}" destId="{424BF743-2FCB-418E-8730-3F7E6D64BFF4}" srcOrd="0" destOrd="0" presId="urn:microsoft.com/office/officeart/2005/8/layout/hierarchy6"/>
    <dgm:cxn modelId="{DCA291F5-40EC-4EFA-9274-2F5C14680885}" srcId="{5ED6DF6B-692E-4BBC-99AD-483610F59989}" destId="{3255A906-8890-4F5F-A0AE-B30744C3F873}" srcOrd="7" destOrd="0" parTransId="{904AF4E6-4765-48B2-95A6-993A84B9700B}" sibTransId="{9A4560A9-1A57-40A8-ADC2-10877E009A07}"/>
    <dgm:cxn modelId="{D65E5451-9A8C-4498-82B3-08F1882D2C1D}" srcId="{5ED6DF6B-692E-4BBC-99AD-483610F59989}" destId="{FA127871-94C3-42C0-8BF6-0ECD51A08FFF}" srcOrd="3" destOrd="0" parTransId="{3518DB70-9DAE-4663-B51F-757F81DC41D0}" sibTransId="{CBE36C22-DE89-439D-A609-D042A2C4D7BA}"/>
    <dgm:cxn modelId="{08D80659-758F-4197-860C-CFF5FC1E892D}" type="presOf" srcId="{FA127871-94C3-42C0-8BF6-0ECD51A08FFF}" destId="{CA9AE4BE-04DE-4795-A5CA-545D4B57F173}" srcOrd="0" destOrd="0" presId="urn:microsoft.com/office/officeart/2005/8/layout/hierarchy6"/>
    <dgm:cxn modelId="{84C168AA-6B02-4197-82C3-D2840BCC9E1E}" type="presOf" srcId="{2402C971-3EC2-4EA4-8A2F-7EB8373AC87D}" destId="{D56A1B94-B960-4690-8F6F-BC2FAAFEB481}" srcOrd="0" destOrd="0" presId="urn:microsoft.com/office/officeart/2005/8/layout/hierarchy6"/>
    <dgm:cxn modelId="{5BBAAFDC-F47D-4C09-BBE0-D1361547108D}" srcId="{5ED6DF6B-692E-4BBC-99AD-483610F59989}" destId="{E75FDE2F-A9CC-4F42-BA23-D45F6A38C084}" srcOrd="6" destOrd="0" parTransId="{19D8FE1D-2B16-4A6D-9BBD-61253792E839}" sibTransId="{2468F4F6-2292-4123-B172-DCDF93D9CD3A}"/>
    <dgm:cxn modelId="{036C0E91-428E-476E-B088-F954D870D7E0}" type="presOf" srcId="{3518DB70-9DAE-4663-B51F-757F81DC41D0}" destId="{29E555DC-3FA6-4961-BA84-6398F25D4C77}" srcOrd="0" destOrd="0" presId="urn:microsoft.com/office/officeart/2005/8/layout/hierarchy6"/>
    <dgm:cxn modelId="{FE5F27BE-2C56-46B7-8795-C9EE77D7DDFE}" type="presOf" srcId="{A263952D-9443-422A-A8A1-F40FE457B820}" destId="{3CDD665B-ABC1-41FC-99F0-7A38B8450ABA}" srcOrd="0" destOrd="0" presId="urn:microsoft.com/office/officeart/2005/8/layout/hierarchy6"/>
    <dgm:cxn modelId="{5F1D37D4-2C16-4515-903B-E24CF710A932}" type="presOf" srcId="{97B4D576-48DD-4BAA-9B3D-17C104FB9335}" destId="{05807F27-F748-4316-AD84-B3BBC20530E7}" srcOrd="0" destOrd="0" presId="urn:microsoft.com/office/officeart/2005/8/layout/hierarchy6"/>
    <dgm:cxn modelId="{AB155773-AA37-4358-B23F-119CE72B03F2}" type="presOf" srcId="{05086BF8-D8F8-42A2-B03F-0106D0E740D0}" destId="{3B21B15F-99E1-47E9-955D-11535D2DA6BD}" srcOrd="0" destOrd="0" presId="urn:microsoft.com/office/officeart/2005/8/layout/hierarchy6"/>
    <dgm:cxn modelId="{736CCDA4-EB3A-4AF6-BB27-884C9EC9417E}" type="presOf" srcId="{F744EC3D-6110-4A71-83B9-A640F33F09CF}" destId="{B94B0698-233C-4E7C-806E-1D331FB9513F}" srcOrd="0" destOrd="0" presId="urn:microsoft.com/office/officeart/2005/8/layout/hierarchy6"/>
    <dgm:cxn modelId="{D9EDCE3A-1EBB-4B26-A644-B6B4BD514D60}" type="presOf" srcId="{3CA44FF1-DAAF-4B93-9D0B-E5E33537FEE8}" destId="{AE2144B8-DCFD-4F28-9813-ADB2236D3235}" srcOrd="0" destOrd="0" presId="urn:microsoft.com/office/officeart/2005/8/layout/hierarchy6"/>
    <dgm:cxn modelId="{6CA8678F-CB19-4427-A5BD-2A59A87F1703}" srcId="{A263952D-9443-422A-A8A1-F40FE457B820}" destId="{5ED6DF6B-692E-4BBC-99AD-483610F59989}" srcOrd="0" destOrd="0" parTransId="{FCD6980B-4B28-401F-B0B8-C237C2B80C71}" sibTransId="{16F12F94-20D2-47E8-AF49-1C58FB3465C2}"/>
    <dgm:cxn modelId="{A3969B7A-659B-4959-8527-0BB1F0744B7C}" type="presOf" srcId="{047839C7-6FB5-4D4F-905A-FAC8C9C1440D}" destId="{A0FE5BDE-ADD2-44C0-8C36-5DEB0976BF62}" srcOrd="0" destOrd="0" presId="urn:microsoft.com/office/officeart/2005/8/layout/hierarchy6"/>
    <dgm:cxn modelId="{33EBC380-DCC9-40D3-AEF8-3059B68F0C76}" type="presOf" srcId="{20A47A73-86BA-4AB6-B2AA-7677E030B51A}" destId="{6F7F2EB9-63DA-4F60-A289-A00EDDC53A72}" srcOrd="0" destOrd="0" presId="urn:microsoft.com/office/officeart/2005/8/layout/hierarchy6"/>
    <dgm:cxn modelId="{13D96E9F-7D1A-45F8-9C5F-F9F559A92E1F}" type="presOf" srcId="{B54C599C-FA9B-4C34-A183-919AF1C0FB92}" destId="{72C4C4FB-4C8F-40EF-A148-D3152DF18EB6}" srcOrd="0" destOrd="0" presId="urn:microsoft.com/office/officeart/2005/8/layout/hierarchy6"/>
    <dgm:cxn modelId="{32D740C1-1683-406A-8354-56F9CACD3685}" type="presOf" srcId="{3255A906-8890-4F5F-A0AE-B30744C3F873}" destId="{18C8EB0C-FE62-4E80-A2F7-4508831AD2B3}" srcOrd="0" destOrd="0" presId="urn:microsoft.com/office/officeart/2005/8/layout/hierarchy6"/>
    <dgm:cxn modelId="{AEE7D038-6DE0-4383-9960-3097A60E1B09}" type="presOf" srcId="{E75FDE2F-A9CC-4F42-BA23-D45F6A38C084}" destId="{7D0E2837-3E24-4D6C-A4F7-C6013D83E877}" srcOrd="0" destOrd="0" presId="urn:microsoft.com/office/officeart/2005/8/layout/hierarchy6"/>
    <dgm:cxn modelId="{4FDE937B-AA58-4498-B5C8-9B5C17B45AB3}" type="presParOf" srcId="{3CDD665B-ABC1-41FC-99F0-7A38B8450ABA}" destId="{B9C8B639-18B3-44BC-AD8E-223D823DDDD2}" srcOrd="0" destOrd="0" presId="urn:microsoft.com/office/officeart/2005/8/layout/hierarchy6"/>
    <dgm:cxn modelId="{5D4DF758-4CA9-428C-8DC3-B25DF2241A2B}" type="presParOf" srcId="{B9C8B639-18B3-44BC-AD8E-223D823DDDD2}" destId="{4E910E09-5E31-4DB2-AC1D-67B740CE7EF3}" srcOrd="0" destOrd="0" presId="urn:microsoft.com/office/officeart/2005/8/layout/hierarchy6"/>
    <dgm:cxn modelId="{07E21D3F-DA3F-413B-A1E0-AF6C0977BA5A}" type="presParOf" srcId="{4E910E09-5E31-4DB2-AC1D-67B740CE7EF3}" destId="{8CC48D65-8287-4404-BE63-8CB5C100C2A9}" srcOrd="0" destOrd="0" presId="urn:microsoft.com/office/officeart/2005/8/layout/hierarchy6"/>
    <dgm:cxn modelId="{852B97F9-A1D4-42F2-ABE8-0A9A84F3063D}" type="presParOf" srcId="{8CC48D65-8287-4404-BE63-8CB5C100C2A9}" destId="{4525C919-2091-4729-A781-485D0A2D344D}" srcOrd="0" destOrd="0" presId="urn:microsoft.com/office/officeart/2005/8/layout/hierarchy6"/>
    <dgm:cxn modelId="{F7B68338-D934-44AE-82EC-B0B4DA04D37C}" type="presParOf" srcId="{8CC48D65-8287-4404-BE63-8CB5C100C2A9}" destId="{5460FCAF-7FCB-48EC-B2E6-773BC299FF67}" srcOrd="1" destOrd="0" presId="urn:microsoft.com/office/officeart/2005/8/layout/hierarchy6"/>
    <dgm:cxn modelId="{31E7186C-C0FA-43AB-930F-B3D280FD5A42}" type="presParOf" srcId="{5460FCAF-7FCB-48EC-B2E6-773BC299FF67}" destId="{3B21B15F-99E1-47E9-955D-11535D2DA6BD}" srcOrd="0" destOrd="0" presId="urn:microsoft.com/office/officeart/2005/8/layout/hierarchy6"/>
    <dgm:cxn modelId="{8E41C98D-3410-4EB4-993E-5EED9C179290}" type="presParOf" srcId="{5460FCAF-7FCB-48EC-B2E6-773BC299FF67}" destId="{E0968428-28E6-419E-BD36-39B8D6FC84EA}" srcOrd="1" destOrd="0" presId="urn:microsoft.com/office/officeart/2005/8/layout/hierarchy6"/>
    <dgm:cxn modelId="{5186E290-821B-4766-9C12-482ABE190206}" type="presParOf" srcId="{E0968428-28E6-419E-BD36-39B8D6FC84EA}" destId="{B94B0698-233C-4E7C-806E-1D331FB9513F}" srcOrd="0" destOrd="0" presId="urn:microsoft.com/office/officeart/2005/8/layout/hierarchy6"/>
    <dgm:cxn modelId="{6D1492ED-8C97-4954-88D0-5BF5FAF7661A}" type="presParOf" srcId="{E0968428-28E6-419E-BD36-39B8D6FC84EA}" destId="{A68A56C9-943C-4674-9BA1-5C900502576E}" srcOrd="1" destOrd="0" presId="urn:microsoft.com/office/officeart/2005/8/layout/hierarchy6"/>
    <dgm:cxn modelId="{24C5991F-C9E4-4119-9573-E4ED4B55544E}" type="presParOf" srcId="{5460FCAF-7FCB-48EC-B2E6-773BC299FF67}" destId="{A0FE5BDE-ADD2-44C0-8C36-5DEB0976BF62}" srcOrd="2" destOrd="0" presId="urn:microsoft.com/office/officeart/2005/8/layout/hierarchy6"/>
    <dgm:cxn modelId="{17303EC7-59BE-4B51-9BD6-60B7CEE3E922}" type="presParOf" srcId="{5460FCAF-7FCB-48EC-B2E6-773BC299FF67}" destId="{AF2D982D-5445-4FFD-9908-5AE023E0A04F}" srcOrd="3" destOrd="0" presId="urn:microsoft.com/office/officeart/2005/8/layout/hierarchy6"/>
    <dgm:cxn modelId="{AC5571D9-EA2C-4C64-B696-D7748E993B3E}" type="presParOf" srcId="{AF2D982D-5445-4FFD-9908-5AE023E0A04F}" destId="{6F7F2EB9-63DA-4F60-A289-A00EDDC53A72}" srcOrd="0" destOrd="0" presId="urn:microsoft.com/office/officeart/2005/8/layout/hierarchy6"/>
    <dgm:cxn modelId="{33FE390A-B85B-453C-A1DF-EBE51B30677C}" type="presParOf" srcId="{AF2D982D-5445-4FFD-9908-5AE023E0A04F}" destId="{7CC3096E-8B0E-4EAD-A2FC-58BA58A32456}" srcOrd="1" destOrd="0" presId="urn:microsoft.com/office/officeart/2005/8/layout/hierarchy6"/>
    <dgm:cxn modelId="{1A4FB21E-4CFE-40C8-93ED-6FCC0A29F5EA}" type="presParOf" srcId="{5460FCAF-7FCB-48EC-B2E6-773BC299FF67}" destId="{B615743F-8AFC-4F44-8B4C-10F55C4C477F}" srcOrd="4" destOrd="0" presId="urn:microsoft.com/office/officeart/2005/8/layout/hierarchy6"/>
    <dgm:cxn modelId="{FA2C13D8-8B68-47C6-AAA1-9CC54BBB602F}" type="presParOf" srcId="{5460FCAF-7FCB-48EC-B2E6-773BC299FF67}" destId="{93B2B221-24B0-4875-A680-088894A06895}" srcOrd="5" destOrd="0" presId="urn:microsoft.com/office/officeart/2005/8/layout/hierarchy6"/>
    <dgm:cxn modelId="{5C63D46D-4BE1-4B5F-8746-DB135D62134E}" type="presParOf" srcId="{93B2B221-24B0-4875-A680-088894A06895}" destId="{05807F27-F748-4316-AD84-B3BBC20530E7}" srcOrd="0" destOrd="0" presId="urn:microsoft.com/office/officeart/2005/8/layout/hierarchy6"/>
    <dgm:cxn modelId="{13CAE3AD-2DA5-4286-B2F5-FB961FE91E0A}" type="presParOf" srcId="{93B2B221-24B0-4875-A680-088894A06895}" destId="{C285C9C3-9BFE-43DA-888F-326F7A379F91}" srcOrd="1" destOrd="0" presId="urn:microsoft.com/office/officeart/2005/8/layout/hierarchy6"/>
    <dgm:cxn modelId="{952F8FAA-9A83-41DA-A663-5B5E912A2ADA}" type="presParOf" srcId="{5460FCAF-7FCB-48EC-B2E6-773BC299FF67}" destId="{29E555DC-3FA6-4961-BA84-6398F25D4C77}" srcOrd="6" destOrd="0" presId="urn:microsoft.com/office/officeart/2005/8/layout/hierarchy6"/>
    <dgm:cxn modelId="{744D04DF-8EF0-4ECC-B10A-1B7BC10F90BF}" type="presParOf" srcId="{5460FCAF-7FCB-48EC-B2E6-773BC299FF67}" destId="{975738DB-D211-47C6-A5D6-65AF0B207CAF}" srcOrd="7" destOrd="0" presId="urn:microsoft.com/office/officeart/2005/8/layout/hierarchy6"/>
    <dgm:cxn modelId="{927F5C46-0BCC-4355-89C5-4A3222D800A2}" type="presParOf" srcId="{975738DB-D211-47C6-A5D6-65AF0B207CAF}" destId="{CA9AE4BE-04DE-4795-A5CA-545D4B57F173}" srcOrd="0" destOrd="0" presId="urn:microsoft.com/office/officeart/2005/8/layout/hierarchy6"/>
    <dgm:cxn modelId="{C3AB33AF-E6E3-4092-915A-A064B08FB928}" type="presParOf" srcId="{975738DB-D211-47C6-A5D6-65AF0B207CAF}" destId="{D2674E92-9623-4BC2-94BA-5C45F4F3FF73}" srcOrd="1" destOrd="0" presId="urn:microsoft.com/office/officeart/2005/8/layout/hierarchy6"/>
    <dgm:cxn modelId="{31E9B6FD-1321-4364-95CB-D414F755AEAF}" type="presParOf" srcId="{5460FCAF-7FCB-48EC-B2E6-773BC299FF67}" destId="{BBF4E184-C593-4D9E-8525-58554ED3903A}" srcOrd="8" destOrd="0" presId="urn:microsoft.com/office/officeart/2005/8/layout/hierarchy6"/>
    <dgm:cxn modelId="{651D7F64-5A7D-4D18-A3D5-0B895BD26B52}" type="presParOf" srcId="{5460FCAF-7FCB-48EC-B2E6-773BC299FF67}" destId="{BDE22AAA-5E36-4C19-82E5-A3ED23ED13E4}" srcOrd="9" destOrd="0" presId="urn:microsoft.com/office/officeart/2005/8/layout/hierarchy6"/>
    <dgm:cxn modelId="{58CC9E6B-2B66-4012-9A3B-25FE3378662F}" type="presParOf" srcId="{BDE22AAA-5E36-4C19-82E5-A3ED23ED13E4}" destId="{72C4C4FB-4C8F-40EF-A148-D3152DF18EB6}" srcOrd="0" destOrd="0" presId="urn:microsoft.com/office/officeart/2005/8/layout/hierarchy6"/>
    <dgm:cxn modelId="{DB9BDA35-0B6A-46CD-BBBD-5703FCA387B3}" type="presParOf" srcId="{BDE22AAA-5E36-4C19-82E5-A3ED23ED13E4}" destId="{D697642C-EDF6-41DD-8B28-9B2FB169A1F9}" srcOrd="1" destOrd="0" presId="urn:microsoft.com/office/officeart/2005/8/layout/hierarchy6"/>
    <dgm:cxn modelId="{1846DE3E-A99B-404D-BD93-A677C0068E1D}" type="presParOf" srcId="{5460FCAF-7FCB-48EC-B2E6-773BC299FF67}" destId="{AE2144B8-DCFD-4F28-9813-ADB2236D3235}" srcOrd="10" destOrd="0" presId="urn:microsoft.com/office/officeart/2005/8/layout/hierarchy6"/>
    <dgm:cxn modelId="{A11F1C1B-11C0-4C04-BD97-355E6E39F40C}" type="presParOf" srcId="{5460FCAF-7FCB-48EC-B2E6-773BC299FF67}" destId="{10BB2E90-8866-40C4-856C-C58E184DFFEC}" srcOrd="11" destOrd="0" presId="urn:microsoft.com/office/officeart/2005/8/layout/hierarchy6"/>
    <dgm:cxn modelId="{7266F450-D7F0-4A0E-9A3F-23C79ED31FDD}" type="presParOf" srcId="{10BB2E90-8866-40C4-856C-C58E184DFFEC}" destId="{D56A1B94-B960-4690-8F6F-BC2FAAFEB481}" srcOrd="0" destOrd="0" presId="urn:microsoft.com/office/officeart/2005/8/layout/hierarchy6"/>
    <dgm:cxn modelId="{6ED9AD8E-0783-4D3A-8439-08AEB170FD43}" type="presParOf" srcId="{10BB2E90-8866-40C4-856C-C58E184DFFEC}" destId="{8466C8DB-6929-46F5-9A38-0921A627F017}" srcOrd="1" destOrd="0" presId="urn:microsoft.com/office/officeart/2005/8/layout/hierarchy6"/>
    <dgm:cxn modelId="{7907F8EA-C2C3-4494-B1A5-BCA9C926BFFD}" type="presParOf" srcId="{5460FCAF-7FCB-48EC-B2E6-773BC299FF67}" destId="{424BF743-2FCB-418E-8730-3F7E6D64BFF4}" srcOrd="12" destOrd="0" presId="urn:microsoft.com/office/officeart/2005/8/layout/hierarchy6"/>
    <dgm:cxn modelId="{E26D92D8-238E-4E6A-ADD5-3D242A95C910}" type="presParOf" srcId="{5460FCAF-7FCB-48EC-B2E6-773BC299FF67}" destId="{26B3A7FA-F3DF-44D7-878A-DA1E84F94CA6}" srcOrd="13" destOrd="0" presId="urn:microsoft.com/office/officeart/2005/8/layout/hierarchy6"/>
    <dgm:cxn modelId="{FF8BEB94-CD80-493D-B566-9EDCE934AB7C}" type="presParOf" srcId="{26B3A7FA-F3DF-44D7-878A-DA1E84F94CA6}" destId="{7D0E2837-3E24-4D6C-A4F7-C6013D83E877}" srcOrd="0" destOrd="0" presId="urn:microsoft.com/office/officeart/2005/8/layout/hierarchy6"/>
    <dgm:cxn modelId="{734414CC-BEBD-41B4-9A43-1DCA7AC17FBC}" type="presParOf" srcId="{26B3A7FA-F3DF-44D7-878A-DA1E84F94CA6}" destId="{4A9311E5-8E98-4866-A43D-184A90186449}" srcOrd="1" destOrd="0" presId="urn:microsoft.com/office/officeart/2005/8/layout/hierarchy6"/>
    <dgm:cxn modelId="{576B3B0A-75CA-4307-BDF0-63C19FD829A4}" type="presParOf" srcId="{5460FCAF-7FCB-48EC-B2E6-773BC299FF67}" destId="{46D46567-FEDB-4C69-B512-B4DD53D4B649}" srcOrd="14" destOrd="0" presId="urn:microsoft.com/office/officeart/2005/8/layout/hierarchy6"/>
    <dgm:cxn modelId="{9CB0ABC7-0C1C-49AD-AD5D-2E378D9FC761}" type="presParOf" srcId="{5460FCAF-7FCB-48EC-B2E6-773BC299FF67}" destId="{B948F77A-FCB2-4524-B316-D1F0C4F8F021}" srcOrd="15" destOrd="0" presId="urn:microsoft.com/office/officeart/2005/8/layout/hierarchy6"/>
    <dgm:cxn modelId="{6B87AD67-8BB8-40F7-96BF-ABA305772E62}" type="presParOf" srcId="{B948F77A-FCB2-4524-B316-D1F0C4F8F021}" destId="{18C8EB0C-FE62-4E80-A2F7-4508831AD2B3}" srcOrd="0" destOrd="0" presId="urn:microsoft.com/office/officeart/2005/8/layout/hierarchy6"/>
    <dgm:cxn modelId="{FC8F24CF-3050-4C64-ADBA-AF634F6AFEBA}" type="presParOf" srcId="{B948F77A-FCB2-4524-B316-D1F0C4F8F021}" destId="{80DC5F37-158A-42AE-993A-0B04F87D67F9}" srcOrd="1" destOrd="0" presId="urn:microsoft.com/office/officeart/2005/8/layout/hierarchy6"/>
    <dgm:cxn modelId="{1905AD8C-D727-4FF7-8D74-8EFB285D236B}" type="presParOf" srcId="{3CDD665B-ABC1-41FC-99F0-7A38B8450ABA}" destId="{75391CA6-AF65-49FA-BF3F-CC310E90656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63952D-9443-422A-A8A1-F40FE457B820}" type="doc">
      <dgm:prSet loTypeId="urn:microsoft.com/office/officeart/2005/8/layout/hierarchy6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5ED6DF6B-692E-4BBC-99AD-483610F59989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Marché Renault</a:t>
          </a:r>
        </a:p>
      </dgm:t>
    </dgm:pt>
    <dgm:pt modelId="{FCD6980B-4B28-401F-B0B8-C237C2B80C71}" type="parTrans" cxnId="{6CA8678F-CB19-4427-A5BD-2A59A87F1703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F12F94-20D2-47E8-AF49-1C58FB3465C2}" type="sibTrans" cxnId="{6CA8678F-CB19-4427-A5BD-2A59A87F1703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44EC3D-6110-4A71-83B9-A640F33F09CF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Citadine</a:t>
          </a:r>
        </a:p>
      </dgm:t>
    </dgm:pt>
    <dgm:pt modelId="{05086BF8-D8F8-42A2-B03F-0106D0E740D0}" type="parTrans" cxnId="{DEA9174F-183B-4E71-B64B-604C691D49F7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971179-2DC7-414F-97FD-D3913B5C56FB}" type="sibTrans" cxnId="{DEA9174F-183B-4E71-B64B-604C691D49F7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5FDE2F-A9CC-4F42-BA23-D45F6A38C084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Ecologie </a:t>
          </a:r>
        </a:p>
      </dgm:t>
    </dgm:pt>
    <dgm:pt modelId="{19D8FE1D-2B16-4A6D-9BBD-61253792E839}" type="parTrans" cxnId="{5BBAAFDC-F47D-4C09-BBE0-D1361547108D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68F4F6-2292-4123-B172-DCDF93D9CD3A}" type="sibTrans" cxnId="{5BBAAFDC-F47D-4C09-BBE0-D1361547108D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CEE888-8426-4584-B59F-8E943B2D4921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Familiale</a:t>
          </a:r>
        </a:p>
      </dgm:t>
    </dgm:pt>
    <dgm:pt modelId="{34AFFDC0-C0C6-4252-BB9B-E05457FFDDC1}" type="parTrans" cxnId="{5F6C7862-A05D-4819-9982-C551621285F8}">
      <dgm:prSet/>
      <dgm:spPr/>
      <dgm:t>
        <a:bodyPr/>
        <a:lstStyle/>
        <a:p>
          <a:endParaRPr lang="fr-FR" sz="4000" b="1"/>
        </a:p>
      </dgm:t>
    </dgm:pt>
    <dgm:pt modelId="{A82FCE86-B3CD-4E45-8DAD-E2DC4228BD69}" type="sibTrans" cxnId="{5F6C7862-A05D-4819-9982-C551621285F8}">
      <dgm:prSet/>
      <dgm:spPr/>
      <dgm:t>
        <a:bodyPr/>
        <a:lstStyle/>
        <a:p>
          <a:endParaRPr lang="fr-FR" sz="4000" b="1"/>
        </a:p>
      </dgm:t>
    </dgm:pt>
    <dgm:pt modelId="{3103DE71-1BC6-4457-8A83-F94ADD510777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Priorité nationale</a:t>
          </a:r>
        </a:p>
      </dgm:t>
    </dgm:pt>
    <dgm:pt modelId="{61D100A0-381A-4C09-B23C-34E91FDBF39C}" type="parTrans" cxnId="{BCA077F6-A583-4709-BD47-07955B502C5F}">
      <dgm:prSet/>
      <dgm:spPr/>
      <dgm:t>
        <a:bodyPr/>
        <a:lstStyle/>
        <a:p>
          <a:endParaRPr lang="fr-FR" sz="4000" b="1"/>
        </a:p>
      </dgm:t>
    </dgm:pt>
    <dgm:pt modelId="{EA68E27E-622A-47F1-9D26-7FF49BB03814}" type="sibTrans" cxnId="{BCA077F6-A583-4709-BD47-07955B502C5F}">
      <dgm:prSet/>
      <dgm:spPr/>
      <dgm:t>
        <a:bodyPr/>
        <a:lstStyle/>
        <a:p>
          <a:endParaRPr lang="fr-FR" sz="4000" b="1"/>
        </a:p>
      </dgm:t>
    </dgm:pt>
    <dgm:pt modelId="{69878EA4-4050-4980-8C5E-A89049CE8E45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Routière</a:t>
          </a:r>
        </a:p>
      </dgm:t>
    </dgm:pt>
    <dgm:pt modelId="{9548B19E-9EBC-40F4-955B-490CABDCB23B}" type="parTrans" cxnId="{047D8E75-3A8A-4D2F-82D8-D8E169580FD5}">
      <dgm:prSet/>
      <dgm:spPr/>
      <dgm:t>
        <a:bodyPr/>
        <a:lstStyle/>
        <a:p>
          <a:endParaRPr lang="fr-FR" sz="4000" b="1"/>
        </a:p>
      </dgm:t>
    </dgm:pt>
    <dgm:pt modelId="{0C26DE2B-A9C8-493C-AF73-73EA4A919790}" type="sibTrans" cxnId="{047D8E75-3A8A-4D2F-82D8-D8E169580FD5}">
      <dgm:prSet/>
      <dgm:spPr/>
      <dgm:t>
        <a:bodyPr/>
        <a:lstStyle/>
        <a:p>
          <a:endParaRPr lang="fr-FR" sz="4000" b="1"/>
        </a:p>
      </dgm:t>
    </dgm:pt>
    <dgm:pt modelId="{2BEE3DEC-F4EC-4F75-82E1-A2DB4C03AEDB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Sportive</a:t>
          </a:r>
        </a:p>
      </dgm:t>
    </dgm:pt>
    <dgm:pt modelId="{1ADAA7FF-4AE1-4A45-B917-3709DC19DAED}" type="parTrans" cxnId="{0E454EE5-14C7-4B21-A9BB-E495D05882E8}">
      <dgm:prSet/>
      <dgm:spPr/>
      <dgm:t>
        <a:bodyPr/>
        <a:lstStyle/>
        <a:p>
          <a:endParaRPr lang="fr-FR" sz="4000" b="1"/>
        </a:p>
      </dgm:t>
    </dgm:pt>
    <dgm:pt modelId="{64DF839E-9294-42E0-A872-26E0386A2472}" type="sibTrans" cxnId="{0E454EE5-14C7-4B21-A9BB-E495D05882E8}">
      <dgm:prSet/>
      <dgm:spPr/>
      <dgm:t>
        <a:bodyPr/>
        <a:lstStyle/>
        <a:p>
          <a:endParaRPr lang="fr-FR" sz="4000" b="1"/>
        </a:p>
      </dgm:t>
    </dgm:pt>
    <dgm:pt modelId="{8E37CD2F-41AE-44FA-89B8-8773F417EC05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Prix</a:t>
          </a:r>
        </a:p>
      </dgm:t>
    </dgm:pt>
    <dgm:pt modelId="{9BE6DD5D-3168-44E6-B90B-1F86823E725F}" type="sibTrans" cxnId="{A02B18BF-D13A-4924-91C1-4BEF3D5EA855}">
      <dgm:prSet/>
      <dgm:spPr/>
      <dgm:t>
        <a:bodyPr/>
        <a:lstStyle/>
        <a:p>
          <a:endParaRPr lang="fr-FR" sz="4000" b="1"/>
        </a:p>
      </dgm:t>
    </dgm:pt>
    <dgm:pt modelId="{089DCD64-A740-49E9-9D06-389DEADF4497}" type="parTrans" cxnId="{A02B18BF-D13A-4924-91C1-4BEF3D5EA855}">
      <dgm:prSet/>
      <dgm:spPr/>
      <dgm:t>
        <a:bodyPr/>
        <a:lstStyle/>
        <a:p>
          <a:endParaRPr lang="fr-FR" sz="4000" b="1"/>
        </a:p>
      </dgm:t>
    </dgm:pt>
    <dgm:pt modelId="{B36482E4-BB6B-4F27-882F-7DE34B96300F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Image sociale</a:t>
          </a:r>
        </a:p>
      </dgm:t>
    </dgm:pt>
    <dgm:pt modelId="{6934D73B-DCC0-46C2-A9A5-2A3EF20BAE97}" type="parTrans" cxnId="{87408A22-5DF0-4D57-9253-39537A8840F3}">
      <dgm:prSet/>
      <dgm:spPr/>
      <dgm:t>
        <a:bodyPr/>
        <a:lstStyle/>
        <a:p>
          <a:endParaRPr lang="fr-FR" sz="4000" b="1"/>
        </a:p>
      </dgm:t>
    </dgm:pt>
    <dgm:pt modelId="{C8773D9F-F34E-4CD7-A0C5-894EE7561305}" type="sibTrans" cxnId="{87408A22-5DF0-4D57-9253-39537A8840F3}">
      <dgm:prSet/>
      <dgm:spPr/>
      <dgm:t>
        <a:bodyPr/>
        <a:lstStyle/>
        <a:p>
          <a:endParaRPr lang="fr-FR" sz="4000" b="1"/>
        </a:p>
      </dgm:t>
    </dgm:pt>
    <dgm:pt modelId="{3CDD665B-ABC1-41FC-99F0-7A38B8450ABA}" type="pres">
      <dgm:prSet presAssocID="{A263952D-9443-422A-A8A1-F40FE457B82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9C8B639-18B3-44BC-AD8E-223D823DDDD2}" type="pres">
      <dgm:prSet presAssocID="{A263952D-9443-422A-A8A1-F40FE457B820}" presName="hierFlow" presStyleCnt="0"/>
      <dgm:spPr/>
    </dgm:pt>
    <dgm:pt modelId="{4E910E09-5E31-4DB2-AC1D-67B740CE7EF3}" type="pres">
      <dgm:prSet presAssocID="{A263952D-9443-422A-A8A1-F40FE457B82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CC48D65-8287-4404-BE63-8CB5C100C2A9}" type="pres">
      <dgm:prSet presAssocID="{5ED6DF6B-692E-4BBC-99AD-483610F59989}" presName="Name14" presStyleCnt="0"/>
      <dgm:spPr/>
    </dgm:pt>
    <dgm:pt modelId="{4525C919-2091-4729-A781-485D0A2D344D}" type="pres">
      <dgm:prSet presAssocID="{5ED6DF6B-692E-4BBC-99AD-483610F59989}" presName="level1Shape" presStyleLbl="node0" presStyleIdx="0" presStyleCnt="1" custScaleX="285748" custScaleY="608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460FCAF-7FCB-48EC-B2E6-773BC299FF67}" type="pres">
      <dgm:prSet presAssocID="{5ED6DF6B-692E-4BBC-99AD-483610F59989}" presName="hierChild2" presStyleCnt="0"/>
      <dgm:spPr/>
    </dgm:pt>
    <dgm:pt modelId="{3B21B15F-99E1-47E9-955D-11535D2DA6BD}" type="pres">
      <dgm:prSet presAssocID="{05086BF8-D8F8-42A2-B03F-0106D0E740D0}" presName="Name19" presStyleLbl="parChTrans1D2" presStyleIdx="0" presStyleCnt="8"/>
      <dgm:spPr/>
      <dgm:t>
        <a:bodyPr/>
        <a:lstStyle/>
        <a:p>
          <a:endParaRPr lang="fr-FR"/>
        </a:p>
      </dgm:t>
    </dgm:pt>
    <dgm:pt modelId="{E0968428-28E6-419E-BD36-39B8D6FC84EA}" type="pres">
      <dgm:prSet presAssocID="{F744EC3D-6110-4A71-83B9-A640F33F09CF}" presName="Name21" presStyleCnt="0"/>
      <dgm:spPr/>
    </dgm:pt>
    <dgm:pt modelId="{B94B0698-233C-4E7C-806E-1D331FB9513F}" type="pres">
      <dgm:prSet presAssocID="{F744EC3D-6110-4A71-83B9-A640F33F09CF}" presName="level2Shape" presStyleLbl="node2" presStyleIdx="0" presStyleCnt="8" custScaleY="86160"/>
      <dgm:spPr/>
      <dgm:t>
        <a:bodyPr/>
        <a:lstStyle/>
        <a:p>
          <a:endParaRPr lang="fr-FR"/>
        </a:p>
      </dgm:t>
    </dgm:pt>
    <dgm:pt modelId="{A68A56C9-943C-4674-9BA1-5C900502576E}" type="pres">
      <dgm:prSet presAssocID="{F744EC3D-6110-4A71-83B9-A640F33F09CF}" presName="hierChild3" presStyleCnt="0"/>
      <dgm:spPr/>
    </dgm:pt>
    <dgm:pt modelId="{8607A1CB-96E3-487A-B47A-856729638E2D}" type="pres">
      <dgm:prSet presAssocID="{34AFFDC0-C0C6-4252-BB9B-E05457FFDDC1}" presName="Name19" presStyleLbl="parChTrans1D2" presStyleIdx="1" presStyleCnt="8"/>
      <dgm:spPr/>
      <dgm:t>
        <a:bodyPr/>
        <a:lstStyle/>
        <a:p>
          <a:endParaRPr lang="fr-FR"/>
        </a:p>
      </dgm:t>
    </dgm:pt>
    <dgm:pt modelId="{421AA68B-1DC4-4B51-93A9-C87E27DC6E01}" type="pres">
      <dgm:prSet presAssocID="{40CEE888-8426-4584-B59F-8E943B2D4921}" presName="Name21" presStyleCnt="0"/>
      <dgm:spPr/>
    </dgm:pt>
    <dgm:pt modelId="{20F639A2-85B7-46DC-909B-6580CD74FC21}" type="pres">
      <dgm:prSet presAssocID="{40CEE888-8426-4584-B59F-8E943B2D4921}" presName="level2Shape" presStyleLbl="node2" presStyleIdx="1" presStyleCnt="8" custScaleY="86160"/>
      <dgm:spPr/>
      <dgm:t>
        <a:bodyPr/>
        <a:lstStyle/>
        <a:p>
          <a:endParaRPr lang="fr-FR"/>
        </a:p>
      </dgm:t>
    </dgm:pt>
    <dgm:pt modelId="{F4AF79AE-7C91-4124-B1FA-182378C9B1A1}" type="pres">
      <dgm:prSet presAssocID="{40CEE888-8426-4584-B59F-8E943B2D4921}" presName="hierChild3" presStyleCnt="0"/>
      <dgm:spPr/>
    </dgm:pt>
    <dgm:pt modelId="{2DFC5057-0794-4AE0-A13F-E268C15927A6}" type="pres">
      <dgm:prSet presAssocID="{9548B19E-9EBC-40F4-955B-490CABDCB23B}" presName="Name19" presStyleLbl="parChTrans1D2" presStyleIdx="2" presStyleCnt="8"/>
      <dgm:spPr/>
      <dgm:t>
        <a:bodyPr/>
        <a:lstStyle/>
        <a:p>
          <a:endParaRPr lang="fr-FR"/>
        </a:p>
      </dgm:t>
    </dgm:pt>
    <dgm:pt modelId="{0BB24357-B2CC-4136-9E62-450612D22C09}" type="pres">
      <dgm:prSet presAssocID="{69878EA4-4050-4980-8C5E-A89049CE8E45}" presName="Name21" presStyleCnt="0"/>
      <dgm:spPr/>
    </dgm:pt>
    <dgm:pt modelId="{668676A3-6F38-4172-82E2-E7421E412842}" type="pres">
      <dgm:prSet presAssocID="{69878EA4-4050-4980-8C5E-A89049CE8E45}" presName="level2Shape" presStyleLbl="node2" presStyleIdx="2" presStyleCnt="8" custScaleY="86160"/>
      <dgm:spPr/>
      <dgm:t>
        <a:bodyPr/>
        <a:lstStyle/>
        <a:p>
          <a:endParaRPr lang="fr-FR"/>
        </a:p>
      </dgm:t>
    </dgm:pt>
    <dgm:pt modelId="{DFB038EB-3763-4665-AE2E-A0649C6B97A2}" type="pres">
      <dgm:prSet presAssocID="{69878EA4-4050-4980-8C5E-A89049CE8E45}" presName="hierChild3" presStyleCnt="0"/>
      <dgm:spPr/>
    </dgm:pt>
    <dgm:pt modelId="{2C18F7B7-E904-405D-BB3C-16EE36A203C2}" type="pres">
      <dgm:prSet presAssocID="{1ADAA7FF-4AE1-4A45-B917-3709DC19DAED}" presName="Name19" presStyleLbl="parChTrans1D2" presStyleIdx="3" presStyleCnt="8"/>
      <dgm:spPr/>
      <dgm:t>
        <a:bodyPr/>
        <a:lstStyle/>
        <a:p>
          <a:endParaRPr lang="fr-FR"/>
        </a:p>
      </dgm:t>
    </dgm:pt>
    <dgm:pt modelId="{FE955FCD-8A13-48D3-8D0F-F5D7CCDE3881}" type="pres">
      <dgm:prSet presAssocID="{2BEE3DEC-F4EC-4F75-82E1-A2DB4C03AEDB}" presName="Name21" presStyleCnt="0"/>
      <dgm:spPr/>
    </dgm:pt>
    <dgm:pt modelId="{67782967-4F19-4E14-9B39-6BAEF2182DE9}" type="pres">
      <dgm:prSet presAssocID="{2BEE3DEC-F4EC-4F75-82E1-A2DB4C03AEDB}" presName="level2Shape" presStyleLbl="node2" presStyleIdx="3" presStyleCnt="8" custScaleY="86160"/>
      <dgm:spPr/>
      <dgm:t>
        <a:bodyPr/>
        <a:lstStyle/>
        <a:p>
          <a:endParaRPr lang="fr-FR"/>
        </a:p>
      </dgm:t>
    </dgm:pt>
    <dgm:pt modelId="{8A9DA4D9-FF35-4E05-AC9F-DCC3505C0B10}" type="pres">
      <dgm:prSet presAssocID="{2BEE3DEC-F4EC-4F75-82E1-A2DB4C03AEDB}" presName="hierChild3" presStyleCnt="0"/>
      <dgm:spPr/>
    </dgm:pt>
    <dgm:pt modelId="{A0FDBCC9-F56A-41A8-9E60-7B1C14211028}" type="pres">
      <dgm:prSet presAssocID="{089DCD64-A740-49E9-9D06-389DEADF4497}" presName="Name19" presStyleLbl="parChTrans1D2" presStyleIdx="4" presStyleCnt="8"/>
      <dgm:spPr/>
      <dgm:t>
        <a:bodyPr/>
        <a:lstStyle/>
        <a:p>
          <a:endParaRPr lang="fr-FR"/>
        </a:p>
      </dgm:t>
    </dgm:pt>
    <dgm:pt modelId="{12E5F902-21E0-4C69-8B2C-143B52EF676B}" type="pres">
      <dgm:prSet presAssocID="{8E37CD2F-41AE-44FA-89B8-8773F417EC05}" presName="Name21" presStyleCnt="0"/>
      <dgm:spPr/>
    </dgm:pt>
    <dgm:pt modelId="{75A013A0-A296-4CA9-9847-AC9A7E76EA72}" type="pres">
      <dgm:prSet presAssocID="{8E37CD2F-41AE-44FA-89B8-8773F417EC05}" presName="level2Shape" presStyleLbl="node2" presStyleIdx="4" presStyleCnt="8" custScaleY="86160"/>
      <dgm:spPr/>
      <dgm:t>
        <a:bodyPr/>
        <a:lstStyle/>
        <a:p>
          <a:endParaRPr lang="fr-FR"/>
        </a:p>
      </dgm:t>
    </dgm:pt>
    <dgm:pt modelId="{DDF33DE3-E96F-49D6-AB8A-E8A68D2E6B4C}" type="pres">
      <dgm:prSet presAssocID="{8E37CD2F-41AE-44FA-89B8-8773F417EC05}" presName="hierChild3" presStyleCnt="0"/>
      <dgm:spPr/>
    </dgm:pt>
    <dgm:pt modelId="{DFFB1563-6696-4709-A775-AD87AFA9379C}" type="pres">
      <dgm:prSet presAssocID="{6934D73B-DCC0-46C2-A9A5-2A3EF20BAE97}" presName="Name19" presStyleLbl="parChTrans1D2" presStyleIdx="5" presStyleCnt="8"/>
      <dgm:spPr/>
      <dgm:t>
        <a:bodyPr/>
        <a:lstStyle/>
        <a:p>
          <a:endParaRPr lang="fr-FR"/>
        </a:p>
      </dgm:t>
    </dgm:pt>
    <dgm:pt modelId="{CFD961B1-708D-4AB2-BC0A-ED2FB1EF1429}" type="pres">
      <dgm:prSet presAssocID="{B36482E4-BB6B-4F27-882F-7DE34B96300F}" presName="Name21" presStyleCnt="0"/>
      <dgm:spPr/>
    </dgm:pt>
    <dgm:pt modelId="{8AD1ECDE-A3BD-4EF4-B3C3-E20C25252FE2}" type="pres">
      <dgm:prSet presAssocID="{B36482E4-BB6B-4F27-882F-7DE34B96300F}" presName="level2Shape" presStyleLbl="node2" presStyleIdx="5" presStyleCnt="8" custScaleY="86160"/>
      <dgm:spPr/>
      <dgm:t>
        <a:bodyPr/>
        <a:lstStyle/>
        <a:p>
          <a:endParaRPr lang="fr-FR"/>
        </a:p>
      </dgm:t>
    </dgm:pt>
    <dgm:pt modelId="{612CD285-AF6B-4134-8E68-8E8D45037C7B}" type="pres">
      <dgm:prSet presAssocID="{B36482E4-BB6B-4F27-882F-7DE34B96300F}" presName="hierChild3" presStyleCnt="0"/>
      <dgm:spPr/>
    </dgm:pt>
    <dgm:pt modelId="{424BF743-2FCB-418E-8730-3F7E6D64BFF4}" type="pres">
      <dgm:prSet presAssocID="{19D8FE1D-2B16-4A6D-9BBD-61253792E839}" presName="Name19" presStyleLbl="parChTrans1D2" presStyleIdx="6" presStyleCnt="8"/>
      <dgm:spPr/>
      <dgm:t>
        <a:bodyPr/>
        <a:lstStyle/>
        <a:p>
          <a:endParaRPr lang="fr-FR"/>
        </a:p>
      </dgm:t>
    </dgm:pt>
    <dgm:pt modelId="{26B3A7FA-F3DF-44D7-878A-DA1E84F94CA6}" type="pres">
      <dgm:prSet presAssocID="{E75FDE2F-A9CC-4F42-BA23-D45F6A38C084}" presName="Name21" presStyleCnt="0"/>
      <dgm:spPr/>
    </dgm:pt>
    <dgm:pt modelId="{7D0E2837-3E24-4D6C-A4F7-C6013D83E877}" type="pres">
      <dgm:prSet presAssocID="{E75FDE2F-A9CC-4F42-BA23-D45F6A38C084}" presName="level2Shape" presStyleLbl="node2" presStyleIdx="6" presStyleCnt="8" custScaleX="127895" custScaleY="86160"/>
      <dgm:spPr/>
      <dgm:t>
        <a:bodyPr/>
        <a:lstStyle/>
        <a:p>
          <a:endParaRPr lang="fr-FR"/>
        </a:p>
      </dgm:t>
    </dgm:pt>
    <dgm:pt modelId="{4A9311E5-8E98-4866-A43D-184A90186449}" type="pres">
      <dgm:prSet presAssocID="{E75FDE2F-A9CC-4F42-BA23-D45F6A38C084}" presName="hierChild3" presStyleCnt="0"/>
      <dgm:spPr/>
    </dgm:pt>
    <dgm:pt modelId="{AD48E752-9BA0-49ED-96AA-948659E2FE7A}" type="pres">
      <dgm:prSet presAssocID="{61D100A0-381A-4C09-B23C-34E91FDBF39C}" presName="Name19" presStyleLbl="parChTrans1D2" presStyleIdx="7" presStyleCnt="8"/>
      <dgm:spPr/>
      <dgm:t>
        <a:bodyPr/>
        <a:lstStyle/>
        <a:p>
          <a:endParaRPr lang="fr-FR"/>
        </a:p>
      </dgm:t>
    </dgm:pt>
    <dgm:pt modelId="{DA847E18-B18F-417D-8FC0-463635AF8990}" type="pres">
      <dgm:prSet presAssocID="{3103DE71-1BC6-4457-8A83-F94ADD510777}" presName="Name21" presStyleCnt="0"/>
      <dgm:spPr/>
    </dgm:pt>
    <dgm:pt modelId="{B257E2D9-6451-4BBE-831C-18D4FE103CB2}" type="pres">
      <dgm:prSet presAssocID="{3103DE71-1BC6-4457-8A83-F94ADD510777}" presName="level2Shape" presStyleLbl="node2" presStyleIdx="7" presStyleCnt="8" custScaleY="86160"/>
      <dgm:spPr/>
      <dgm:t>
        <a:bodyPr/>
        <a:lstStyle/>
        <a:p>
          <a:endParaRPr lang="fr-FR"/>
        </a:p>
      </dgm:t>
    </dgm:pt>
    <dgm:pt modelId="{CDD26862-81F0-4698-9B08-14686641B9A7}" type="pres">
      <dgm:prSet presAssocID="{3103DE71-1BC6-4457-8A83-F94ADD510777}" presName="hierChild3" presStyleCnt="0"/>
      <dgm:spPr/>
    </dgm:pt>
    <dgm:pt modelId="{75391CA6-AF65-49FA-BF3F-CC310E906563}" type="pres">
      <dgm:prSet presAssocID="{A263952D-9443-422A-A8A1-F40FE457B820}" presName="bgShapesFlow" presStyleCnt="0"/>
      <dgm:spPr/>
    </dgm:pt>
  </dgm:ptLst>
  <dgm:cxnLst>
    <dgm:cxn modelId="{68EFDF42-272B-4072-A731-49FCD7024C27}" type="presOf" srcId="{2BEE3DEC-F4EC-4F75-82E1-A2DB4C03AEDB}" destId="{67782967-4F19-4E14-9B39-6BAEF2182DE9}" srcOrd="0" destOrd="0" presId="urn:microsoft.com/office/officeart/2005/8/layout/hierarchy6"/>
    <dgm:cxn modelId="{080C36A3-733B-488E-AFC4-0CE91D898EDA}" type="presOf" srcId="{69878EA4-4050-4980-8C5E-A89049CE8E45}" destId="{668676A3-6F38-4172-82E2-E7421E412842}" srcOrd="0" destOrd="0" presId="urn:microsoft.com/office/officeart/2005/8/layout/hierarchy6"/>
    <dgm:cxn modelId="{87408A22-5DF0-4D57-9253-39537A8840F3}" srcId="{5ED6DF6B-692E-4BBC-99AD-483610F59989}" destId="{B36482E4-BB6B-4F27-882F-7DE34B96300F}" srcOrd="5" destOrd="0" parTransId="{6934D73B-DCC0-46C2-A9A5-2A3EF20BAE97}" sibTransId="{C8773D9F-F34E-4CD7-A0C5-894EE7561305}"/>
    <dgm:cxn modelId="{047D8E75-3A8A-4D2F-82D8-D8E169580FD5}" srcId="{5ED6DF6B-692E-4BBC-99AD-483610F59989}" destId="{69878EA4-4050-4980-8C5E-A89049CE8E45}" srcOrd="2" destOrd="0" parTransId="{9548B19E-9EBC-40F4-955B-490CABDCB23B}" sibTransId="{0C26DE2B-A9C8-493C-AF73-73EA4A919790}"/>
    <dgm:cxn modelId="{5F6C7862-A05D-4819-9982-C551621285F8}" srcId="{5ED6DF6B-692E-4BBC-99AD-483610F59989}" destId="{40CEE888-8426-4584-B59F-8E943B2D4921}" srcOrd="1" destOrd="0" parTransId="{34AFFDC0-C0C6-4252-BB9B-E05457FFDDC1}" sibTransId="{A82FCE86-B3CD-4E45-8DAD-E2DC4228BD69}"/>
    <dgm:cxn modelId="{B2881752-4567-40FE-869A-27AB468F8B79}" type="presOf" srcId="{089DCD64-A740-49E9-9D06-389DEADF4497}" destId="{A0FDBCC9-F56A-41A8-9E60-7B1C14211028}" srcOrd="0" destOrd="0" presId="urn:microsoft.com/office/officeart/2005/8/layout/hierarchy6"/>
    <dgm:cxn modelId="{18AEB7B1-61C3-4AE9-88F3-9E3EF19C7163}" type="presOf" srcId="{F744EC3D-6110-4A71-83B9-A640F33F09CF}" destId="{B94B0698-233C-4E7C-806E-1D331FB9513F}" srcOrd="0" destOrd="0" presId="urn:microsoft.com/office/officeart/2005/8/layout/hierarchy6"/>
    <dgm:cxn modelId="{5BBAAFDC-F47D-4C09-BBE0-D1361547108D}" srcId="{5ED6DF6B-692E-4BBC-99AD-483610F59989}" destId="{E75FDE2F-A9CC-4F42-BA23-D45F6A38C084}" srcOrd="6" destOrd="0" parTransId="{19D8FE1D-2B16-4A6D-9BBD-61253792E839}" sibTransId="{2468F4F6-2292-4123-B172-DCDF93D9CD3A}"/>
    <dgm:cxn modelId="{FB1D94F1-B9B7-4FF0-8504-54713D8FA46F}" type="presOf" srcId="{E75FDE2F-A9CC-4F42-BA23-D45F6A38C084}" destId="{7D0E2837-3E24-4D6C-A4F7-C6013D83E877}" srcOrd="0" destOrd="0" presId="urn:microsoft.com/office/officeart/2005/8/layout/hierarchy6"/>
    <dgm:cxn modelId="{62003B71-D502-4B89-9045-235374546C51}" type="presOf" srcId="{6934D73B-DCC0-46C2-A9A5-2A3EF20BAE97}" destId="{DFFB1563-6696-4709-A775-AD87AFA9379C}" srcOrd="0" destOrd="0" presId="urn:microsoft.com/office/officeart/2005/8/layout/hierarchy6"/>
    <dgm:cxn modelId="{DEA9174F-183B-4E71-B64B-604C691D49F7}" srcId="{5ED6DF6B-692E-4BBC-99AD-483610F59989}" destId="{F744EC3D-6110-4A71-83B9-A640F33F09CF}" srcOrd="0" destOrd="0" parTransId="{05086BF8-D8F8-42A2-B03F-0106D0E740D0}" sibTransId="{6B971179-2DC7-414F-97FD-D3913B5C56FB}"/>
    <dgm:cxn modelId="{C9373351-263F-4276-91CB-03620286F22C}" type="presOf" srcId="{19D8FE1D-2B16-4A6D-9BBD-61253792E839}" destId="{424BF743-2FCB-418E-8730-3F7E6D64BFF4}" srcOrd="0" destOrd="0" presId="urn:microsoft.com/office/officeart/2005/8/layout/hierarchy6"/>
    <dgm:cxn modelId="{793E99B0-AC30-47F9-9B9F-A054A921313F}" type="presOf" srcId="{B36482E4-BB6B-4F27-882F-7DE34B96300F}" destId="{8AD1ECDE-A3BD-4EF4-B3C3-E20C25252FE2}" srcOrd="0" destOrd="0" presId="urn:microsoft.com/office/officeart/2005/8/layout/hierarchy6"/>
    <dgm:cxn modelId="{580683E4-628E-42F5-906B-0BE0C0C0E838}" type="presOf" srcId="{61D100A0-381A-4C09-B23C-34E91FDBF39C}" destId="{AD48E752-9BA0-49ED-96AA-948659E2FE7A}" srcOrd="0" destOrd="0" presId="urn:microsoft.com/office/officeart/2005/8/layout/hierarchy6"/>
    <dgm:cxn modelId="{CAF9000B-11A0-4D38-854D-4BB78660C043}" type="presOf" srcId="{8E37CD2F-41AE-44FA-89B8-8773F417EC05}" destId="{75A013A0-A296-4CA9-9847-AC9A7E76EA72}" srcOrd="0" destOrd="0" presId="urn:microsoft.com/office/officeart/2005/8/layout/hierarchy6"/>
    <dgm:cxn modelId="{6CA8678F-CB19-4427-A5BD-2A59A87F1703}" srcId="{A263952D-9443-422A-A8A1-F40FE457B820}" destId="{5ED6DF6B-692E-4BBC-99AD-483610F59989}" srcOrd="0" destOrd="0" parTransId="{FCD6980B-4B28-401F-B0B8-C237C2B80C71}" sibTransId="{16F12F94-20D2-47E8-AF49-1C58FB3465C2}"/>
    <dgm:cxn modelId="{AC12CFDD-9276-4BB5-93EB-9646F317A318}" type="presOf" srcId="{40CEE888-8426-4584-B59F-8E943B2D4921}" destId="{20F639A2-85B7-46DC-909B-6580CD74FC21}" srcOrd="0" destOrd="0" presId="urn:microsoft.com/office/officeart/2005/8/layout/hierarchy6"/>
    <dgm:cxn modelId="{A02B18BF-D13A-4924-91C1-4BEF3D5EA855}" srcId="{5ED6DF6B-692E-4BBC-99AD-483610F59989}" destId="{8E37CD2F-41AE-44FA-89B8-8773F417EC05}" srcOrd="4" destOrd="0" parTransId="{089DCD64-A740-49E9-9D06-389DEADF4497}" sibTransId="{9BE6DD5D-3168-44E6-B90B-1F86823E725F}"/>
    <dgm:cxn modelId="{DC83D44E-9E6A-4FD7-8EF2-D3DD4B938A35}" type="presOf" srcId="{9548B19E-9EBC-40F4-955B-490CABDCB23B}" destId="{2DFC5057-0794-4AE0-A13F-E268C15927A6}" srcOrd="0" destOrd="0" presId="urn:microsoft.com/office/officeart/2005/8/layout/hierarchy6"/>
    <dgm:cxn modelId="{D32EA6D1-C34E-4710-B470-B8B8F6D1A985}" type="presOf" srcId="{34AFFDC0-C0C6-4252-BB9B-E05457FFDDC1}" destId="{8607A1CB-96E3-487A-B47A-856729638E2D}" srcOrd="0" destOrd="0" presId="urn:microsoft.com/office/officeart/2005/8/layout/hierarchy6"/>
    <dgm:cxn modelId="{0E454EE5-14C7-4B21-A9BB-E495D05882E8}" srcId="{5ED6DF6B-692E-4BBC-99AD-483610F59989}" destId="{2BEE3DEC-F4EC-4F75-82E1-A2DB4C03AEDB}" srcOrd="3" destOrd="0" parTransId="{1ADAA7FF-4AE1-4A45-B917-3709DC19DAED}" sibTransId="{64DF839E-9294-42E0-A872-26E0386A2472}"/>
    <dgm:cxn modelId="{33261611-11F1-46C9-8965-8FC756F4EE80}" type="presOf" srcId="{3103DE71-1BC6-4457-8A83-F94ADD510777}" destId="{B257E2D9-6451-4BBE-831C-18D4FE103CB2}" srcOrd="0" destOrd="0" presId="urn:microsoft.com/office/officeart/2005/8/layout/hierarchy6"/>
    <dgm:cxn modelId="{BCA077F6-A583-4709-BD47-07955B502C5F}" srcId="{5ED6DF6B-692E-4BBC-99AD-483610F59989}" destId="{3103DE71-1BC6-4457-8A83-F94ADD510777}" srcOrd="7" destOrd="0" parTransId="{61D100A0-381A-4C09-B23C-34E91FDBF39C}" sibTransId="{EA68E27E-622A-47F1-9D26-7FF49BB03814}"/>
    <dgm:cxn modelId="{F6F4854C-0580-437C-8372-C66A1BA72962}" type="presOf" srcId="{5ED6DF6B-692E-4BBC-99AD-483610F59989}" destId="{4525C919-2091-4729-A781-485D0A2D344D}" srcOrd="0" destOrd="0" presId="urn:microsoft.com/office/officeart/2005/8/layout/hierarchy6"/>
    <dgm:cxn modelId="{59885C7B-FA6E-454F-B859-CBCABB4B72B8}" type="presOf" srcId="{05086BF8-D8F8-42A2-B03F-0106D0E740D0}" destId="{3B21B15F-99E1-47E9-955D-11535D2DA6BD}" srcOrd="0" destOrd="0" presId="urn:microsoft.com/office/officeart/2005/8/layout/hierarchy6"/>
    <dgm:cxn modelId="{3FE23C2A-2230-4489-BE24-2017A7D74E77}" type="presOf" srcId="{1ADAA7FF-4AE1-4A45-B917-3709DC19DAED}" destId="{2C18F7B7-E904-405D-BB3C-16EE36A203C2}" srcOrd="0" destOrd="0" presId="urn:microsoft.com/office/officeart/2005/8/layout/hierarchy6"/>
    <dgm:cxn modelId="{7497FCE4-2B82-4395-A814-49BDA6E4C21F}" type="presOf" srcId="{A263952D-9443-422A-A8A1-F40FE457B820}" destId="{3CDD665B-ABC1-41FC-99F0-7A38B8450ABA}" srcOrd="0" destOrd="0" presId="urn:microsoft.com/office/officeart/2005/8/layout/hierarchy6"/>
    <dgm:cxn modelId="{16F2C04D-A8CF-4430-A7E8-7F104716FA53}" type="presParOf" srcId="{3CDD665B-ABC1-41FC-99F0-7A38B8450ABA}" destId="{B9C8B639-18B3-44BC-AD8E-223D823DDDD2}" srcOrd="0" destOrd="0" presId="urn:microsoft.com/office/officeart/2005/8/layout/hierarchy6"/>
    <dgm:cxn modelId="{F1C16C84-3CB9-48E2-8338-2D8073A33B18}" type="presParOf" srcId="{B9C8B639-18B3-44BC-AD8E-223D823DDDD2}" destId="{4E910E09-5E31-4DB2-AC1D-67B740CE7EF3}" srcOrd="0" destOrd="0" presId="urn:microsoft.com/office/officeart/2005/8/layout/hierarchy6"/>
    <dgm:cxn modelId="{1DA695D5-3A15-42AA-8993-CB8CB6E1A835}" type="presParOf" srcId="{4E910E09-5E31-4DB2-AC1D-67B740CE7EF3}" destId="{8CC48D65-8287-4404-BE63-8CB5C100C2A9}" srcOrd="0" destOrd="0" presId="urn:microsoft.com/office/officeart/2005/8/layout/hierarchy6"/>
    <dgm:cxn modelId="{721676B6-9658-4B0A-B53A-EF64E78C7158}" type="presParOf" srcId="{8CC48D65-8287-4404-BE63-8CB5C100C2A9}" destId="{4525C919-2091-4729-A781-485D0A2D344D}" srcOrd="0" destOrd="0" presId="urn:microsoft.com/office/officeart/2005/8/layout/hierarchy6"/>
    <dgm:cxn modelId="{9BFCF1D7-637B-4820-BF55-7A22B6DEA1AF}" type="presParOf" srcId="{8CC48D65-8287-4404-BE63-8CB5C100C2A9}" destId="{5460FCAF-7FCB-48EC-B2E6-773BC299FF67}" srcOrd="1" destOrd="0" presId="urn:microsoft.com/office/officeart/2005/8/layout/hierarchy6"/>
    <dgm:cxn modelId="{CCD410F0-535B-4686-B797-80DE0C5E1864}" type="presParOf" srcId="{5460FCAF-7FCB-48EC-B2E6-773BC299FF67}" destId="{3B21B15F-99E1-47E9-955D-11535D2DA6BD}" srcOrd="0" destOrd="0" presId="urn:microsoft.com/office/officeart/2005/8/layout/hierarchy6"/>
    <dgm:cxn modelId="{14364C8A-4273-4741-B381-9118D04D2ADB}" type="presParOf" srcId="{5460FCAF-7FCB-48EC-B2E6-773BC299FF67}" destId="{E0968428-28E6-419E-BD36-39B8D6FC84EA}" srcOrd="1" destOrd="0" presId="urn:microsoft.com/office/officeart/2005/8/layout/hierarchy6"/>
    <dgm:cxn modelId="{73431B24-0CF4-4791-85DB-400F8D4E0A44}" type="presParOf" srcId="{E0968428-28E6-419E-BD36-39B8D6FC84EA}" destId="{B94B0698-233C-4E7C-806E-1D331FB9513F}" srcOrd="0" destOrd="0" presId="urn:microsoft.com/office/officeart/2005/8/layout/hierarchy6"/>
    <dgm:cxn modelId="{DB1D292B-F7CB-4A0E-9C66-605C9EF4F1A6}" type="presParOf" srcId="{E0968428-28E6-419E-BD36-39B8D6FC84EA}" destId="{A68A56C9-943C-4674-9BA1-5C900502576E}" srcOrd="1" destOrd="0" presId="urn:microsoft.com/office/officeart/2005/8/layout/hierarchy6"/>
    <dgm:cxn modelId="{417EE923-B080-4088-A75F-0A1BF1487DDC}" type="presParOf" srcId="{5460FCAF-7FCB-48EC-B2E6-773BC299FF67}" destId="{8607A1CB-96E3-487A-B47A-856729638E2D}" srcOrd="2" destOrd="0" presId="urn:microsoft.com/office/officeart/2005/8/layout/hierarchy6"/>
    <dgm:cxn modelId="{1BCCEB60-09D5-46C4-8FB7-05A0C77DDD06}" type="presParOf" srcId="{5460FCAF-7FCB-48EC-B2E6-773BC299FF67}" destId="{421AA68B-1DC4-4B51-93A9-C87E27DC6E01}" srcOrd="3" destOrd="0" presId="urn:microsoft.com/office/officeart/2005/8/layout/hierarchy6"/>
    <dgm:cxn modelId="{4D95CFC4-CCA9-4A43-BEA5-468A6CEF2033}" type="presParOf" srcId="{421AA68B-1DC4-4B51-93A9-C87E27DC6E01}" destId="{20F639A2-85B7-46DC-909B-6580CD74FC21}" srcOrd="0" destOrd="0" presId="urn:microsoft.com/office/officeart/2005/8/layout/hierarchy6"/>
    <dgm:cxn modelId="{3CC9DDB1-9461-4374-9ADD-F92EFB33AC6F}" type="presParOf" srcId="{421AA68B-1DC4-4B51-93A9-C87E27DC6E01}" destId="{F4AF79AE-7C91-4124-B1FA-182378C9B1A1}" srcOrd="1" destOrd="0" presId="urn:microsoft.com/office/officeart/2005/8/layout/hierarchy6"/>
    <dgm:cxn modelId="{C0DB63C0-F62F-4895-8AD2-8048088CBC37}" type="presParOf" srcId="{5460FCAF-7FCB-48EC-B2E6-773BC299FF67}" destId="{2DFC5057-0794-4AE0-A13F-E268C15927A6}" srcOrd="4" destOrd="0" presId="urn:microsoft.com/office/officeart/2005/8/layout/hierarchy6"/>
    <dgm:cxn modelId="{ECB28230-B1F9-4C43-BF5F-01480CD7B221}" type="presParOf" srcId="{5460FCAF-7FCB-48EC-B2E6-773BC299FF67}" destId="{0BB24357-B2CC-4136-9E62-450612D22C09}" srcOrd="5" destOrd="0" presId="urn:microsoft.com/office/officeart/2005/8/layout/hierarchy6"/>
    <dgm:cxn modelId="{5EB7E4B4-7A1A-463A-BB36-524092A68671}" type="presParOf" srcId="{0BB24357-B2CC-4136-9E62-450612D22C09}" destId="{668676A3-6F38-4172-82E2-E7421E412842}" srcOrd="0" destOrd="0" presId="urn:microsoft.com/office/officeart/2005/8/layout/hierarchy6"/>
    <dgm:cxn modelId="{BD420A22-82D2-4700-9B1F-5B4779F584A7}" type="presParOf" srcId="{0BB24357-B2CC-4136-9E62-450612D22C09}" destId="{DFB038EB-3763-4665-AE2E-A0649C6B97A2}" srcOrd="1" destOrd="0" presId="urn:microsoft.com/office/officeart/2005/8/layout/hierarchy6"/>
    <dgm:cxn modelId="{374AADBB-4FC8-4AB4-81EC-5C17BCD5F28C}" type="presParOf" srcId="{5460FCAF-7FCB-48EC-B2E6-773BC299FF67}" destId="{2C18F7B7-E904-405D-BB3C-16EE36A203C2}" srcOrd="6" destOrd="0" presId="urn:microsoft.com/office/officeart/2005/8/layout/hierarchy6"/>
    <dgm:cxn modelId="{015BA769-A0FE-43EB-960F-BB044604684C}" type="presParOf" srcId="{5460FCAF-7FCB-48EC-B2E6-773BC299FF67}" destId="{FE955FCD-8A13-48D3-8D0F-F5D7CCDE3881}" srcOrd="7" destOrd="0" presId="urn:microsoft.com/office/officeart/2005/8/layout/hierarchy6"/>
    <dgm:cxn modelId="{03B7B913-7D52-4F12-B13E-F19C2BB34405}" type="presParOf" srcId="{FE955FCD-8A13-48D3-8D0F-F5D7CCDE3881}" destId="{67782967-4F19-4E14-9B39-6BAEF2182DE9}" srcOrd="0" destOrd="0" presId="urn:microsoft.com/office/officeart/2005/8/layout/hierarchy6"/>
    <dgm:cxn modelId="{14359BE1-3830-49E4-A5F0-5C590386AAAD}" type="presParOf" srcId="{FE955FCD-8A13-48D3-8D0F-F5D7CCDE3881}" destId="{8A9DA4D9-FF35-4E05-AC9F-DCC3505C0B10}" srcOrd="1" destOrd="0" presId="urn:microsoft.com/office/officeart/2005/8/layout/hierarchy6"/>
    <dgm:cxn modelId="{AC66126D-FA08-4529-ABB0-99BDE691D7A8}" type="presParOf" srcId="{5460FCAF-7FCB-48EC-B2E6-773BC299FF67}" destId="{A0FDBCC9-F56A-41A8-9E60-7B1C14211028}" srcOrd="8" destOrd="0" presId="urn:microsoft.com/office/officeart/2005/8/layout/hierarchy6"/>
    <dgm:cxn modelId="{AD661E12-3C12-4A4D-BF33-413C8371C02A}" type="presParOf" srcId="{5460FCAF-7FCB-48EC-B2E6-773BC299FF67}" destId="{12E5F902-21E0-4C69-8B2C-143B52EF676B}" srcOrd="9" destOrd="0" presId="urn:microsoft.com/office/officeart/2005/8/layout/hierarchy6"/>
    <dgm:cxn modelId="{D5847A85-C15E-443C-A9DC-4E58251FC956}" type="presParOf" srcId="{12E5F902-21E0-4C69-8B2C-143B52EF676B}" destId="{75A013A0-A296-4CA9-9847-AC9A7E76EA72}" srcOrd="0" destOrd="0" presId="urn:microsoft.com/office/officeart/2005/8/layout/hierarchy6"/>
    <dgm:cxn modelId="{20BB2326-5C51-42A0-895E-9CC44038AFFD}" type="presParOf" srcId="{12E5F902-21E0-4C69-8B2C-143B52EF676B}" destId="{DDF33DE3-E96F-49D6-AB8A-E8A68D2E6B4C}" srcOrd="1" destOrd="0" presId="urn:microsoft.com/office/officeart/2005/8/layout/hierarchy6"/>
    <dgm:cxn modelId="{B6CD1151-EF1E-4C47-B50D-46957F88C5BF}" type="presParOf" srcId="{5460FCAF-7FCB-48EC-B2E6-773BC299FF67}" destId="{DFFB1563-6696-4709-A775-AD87AFA9379C}" srcOrd="10" destOrd="0" presId="urn:microsoft.com/office/officeart/2005/8/layout/hierarchy6"/>
    <dgm:cxn modelId="{B0D3A6DF-B2A8-480B-8184-A2B45E44C968}" type="presParOf" srcId="{5460FCAF-7FCB-48EC-B2E6-773BC299FF67}" destId="{CFD961B1-708D-4AB2-BC0A-ED2FB1EF1429}" srcOrd="11" destOrd="0" presId="urn:microsoft.com/office/officeart/2005/8/layout/hierarchy6"/>
    <dgm:cxn modelId="{39A886D1-F719-42B6-9C0A-B26C502FA8C8}" type="presParOf" srcId="{CFD961B1-708D-4AB2-BC0A-ED2FB1EF1429}" destId="{8AD1ECDE-A3BD-4EF4-B3C3-E20C25252FE2}" srcOrd="0" destOrd="0" presId="urn:microsoft.com/office/officeart/2005/8/layout/hierarchy6"/>
    <dgm:cxn modelId="{BDB81661-0650-4071-B544-EECB9AD12137}" type="presParOf" srcId="{CFD961B1-708D-4AB2-BC0A-ED2FB1EF1429}" destId="{612CD285-AF6B-4134-8E68-8E8D45037C7B}" srcOrd="1" destOrd="0" presId="urn:microsoft.com/office/officeart/2005/8/layout/hierarchy6"/>
    <dgm:cxn modelId="{34227316-241C-462B-8B77-F6BD052943CA}" type="presParOf" srcId="{5460FCAF-7FCB-48EC-B2E6-773BC299FF67}" destId="{424BF743-2FCB-418E-8730-3F7E6D64BFF4}" srcOrd="12" destOrd="0" presId="urn:microsoft.com/office/officeart/2005/8/layout/hierarchy6"/>
    <dgm:cxn modelId="{96E03585-0B87-4FCC-9C46-C7952FE17FA9}" type="presParOf" srcId="{5460FCAF-7FCB-48EC-B2E6-773BC299FF67}" destId="{26B3A7FA-F3DF-44D7-878A-DA1E84F94CA6}" srcOrd="13" destOrd="0" presId="urn:microsoft.com/office/officeart/2005/8/layout/hierarchy6"/>
    <dgm:cxn modelId="{2A9A88BC-6D0B-449D-B644-58F0CF7B8492}" type="presParOf" srcId="{26B3A7FA-F3DF-44D7-878A-DA1E84F94CA6}" destId="{7D0E2837-3E24-4D6C-A4F7-C6013D83E877}" srcOrd="0" destOrd="0" presId="urn:microsoft.com/office/officeart/2005/8/layout/hierarchy6"/>
    <dgm:cxn modelId="{89B4356E-53E3-42AB-B601-F261BCE76CEF}" type="presParOf" srcId="{26B3A7FA-F3DF-44D7-878A-DA1E84F94CA6}" destId="{4A9311E5-8E98-4866-A43D-184A90186449}" srcOrd="1" destOrd="0" presId="urn:microsoft.com/office/officeart/2005/8/layout/hierarchy6"/>
    <dgm:cxn modelId="{338CC437-296D-4373-ADF3-F2BBD8C1DB25}" type="presParOf" srcId="{5460FCAF-7FCB-48EC-B2E6-773BC299FF67}" destId="{AD48E752-9BA0-49ED-96AA-948659E2FE7A}" srcOrd="14" destOrd="0" presId="urn:microsoft.com/office/officeart/2005/8/layout/hierarchy6"/>
    <dgm:cxn modelId="{586C67BE-4439-4267-B109-A5CF32C3EC52}" type="presParOf" srcId="{5460FCAF-7FCB-48EC-B2E6-773BC299FF67}" destId="{DA847E18-B18F-417D-8FC0-463635AF8990}" srcOrd="15" destOrd="0" presId="urn:microsoft.com/office/officeart/2005/8/layout/hierarchy6"/>
    <dgm:cxn modelId="{79A96A04-B892-4AFC-98E7-E2441E21A83B}" type="presParOf" srcId="{DA847E18-B18F-417D-8FC0-463635AF8990}" destId="{B257E2D9-6451-4BBE-831C-18D4FE103CB2}" srcOrd="0" destOrd="0" presId="urn:microsoft.com/office/officeart/2005/8/layout/hierarchy6"/>
    <dgm:cxn modelId="{CB636C97-7A0B-41C1-9BF3-94EDF09C733B}" type="presParOf" srcId="{DA847E18-B18F-417D-8FC0-463635AF8990}" destId="{CDD26862-81F0-4698-9B08-14686641B9A7}" srcOrd="1" destOrd="0" presId="urn:microsoft.com/office/officeart/2005/8/layout/hierarchy6"/>
    <dgm:cxn modelId="{562BA130-2C9F-45EA-9FDE-BB877441CCE5}" type="presParOf" srcId="{3CDD665B-ABC1-41FC-99F0-7A38B8450ABA}" destId="{75391CA6-AF65-49FA-BF3F-CC310E90656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25C919-2091-4729-A781-485D0A2D344D}">
      <dsp:nvSpPr>
        <dsp:cNvPr id="0" name=""/>
        <dsp:cNvSpPr/>
      </dsp:nvSpPr>
      <dsp:spPr>
        <a:xfrm>
          <a:off x="3334707" y="513292"/>
          <a:ext cx="4894887" cy="6667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Marché automobile</a:t>
          </a:r>
        </a:p>
      </dsp:txBody>
      <dsp:txXfrm>
        <a:off x="3354234" y="532819"/>
        <a:ext cx="4855833" cy="627651"/>
      </dsp:txXfrm>
    </dsp:sp>
    <dsp:sp modelId="{3B21B15F-99E1-47E9-955D-11535D2DA6BD}">
      <dsp:nvSpPr>
        <dsp:cNvPr id="0" name=""/>
        <dsp:cNvSpPr/>
      </dsp:nvSpPr>
      <dsp:spPr>
        <a:xfrm>
          <a:off x="493591" y="1179998"/>
          <a:ext cx="5288559" cy="260497"/>
        </a:xfrm>
        <a:custGeom>
          <a:avLst/>
          <a:gdLst/>
          <a:ahLst/>
          <a:cxnLst/>
          <a:rect l="0" t="0" r="0" b="0"/>
          <a:pathLst>
            <a:path>
              <a:moveTo>
                <a:pt x="5288559" y="0"/>
              </a:moveTo>
              <a:lnTo>
                <a:pt x="5288559" y="130248"/>
              </a:lnTo>
              <a:lnTo>
                <a:pt x="0" y="130248"/>
              </a:lnTo>
              <a:lnTo>
                <a:pt x="0" y="26049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B0698-233C-4E7C-806E-1D331FB9513F}">
      <dsp:nvSpPr>
        <dsp:cNvPr id="0" name=""/>
        <dsp:cNvSpPr/>
      </dsp:nvSpPr>
      <dsp:spPr>
        <a:xfrm>
          <a:off x="5158" y="1440496"/>
          <a:ext cx="976867" cy="979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Design </a:t>
          </a:r>
          <a:r>
            <a:rPr lang="fr-FR" sz="1800" kern="1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Mini</a:t>
          </a:r>
        </a:p>
      </dsp:txBody>
      <dsp:txXfrm>
        <a:off x="33769" y="1469107"/>
        <a:ext cx="919645" cy="921950"/>
      </dsp:txXfrm>
    </dsp:sp>
    <dsp:sp modelId="{A0FE5BDE-ADD2-44C0-8C36-5DEB0976BF62}">
      <dsp:nvSpPr>
        <dsp:cNvPr id="0" name=""/>
        <dsp:cNvSpPr/>
      </dsp:nvSpPr>
      <dsp:spPr>
        <a:xfrm>
          <a:off x="1763519" y="1179998"/>
          <a:ext cx="4018632" cy="260497"/>
        </a:xfrm>
        <a:custGeom>
          <a:avLst/>
          <a:gdLst/>
          <a:ahLst/>
          <a:cxnLst/>
          <a:rect l="0" t="0" r="0" b="0"/>
          <a:pathLst>
            <a:path>
              <a:moveTo>
                <a:pt x="4018632" y="0"/>
              </a:moveTo>
              <a:lnTo>
                <a:pt x="4018632" y="130248"/>
              </a:lnTo>
              <a:lnTo>
                <a:pt x="0" y="130248"/>
              </a:lnTo>
              <a:lnTo>
                <a:pt x="0" y="26049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F2EB9-63DA-4F60-A289-A00EDDC53A72}">
      <dsp:nvSpPr>
        <dsp:cNvPr id="0" name=""/>
        <dsp:cNvSpPr/>
      </dsp:nvSpPr>
      <dsp:spPr>
        <a:xfrm>
          <a:off x="1275085" y="1440496"/>
          <a:ext cx="976867" cy="979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Prix </a:t>
          </a:r>
          <a:r>
            <a:rPr lang="fr-FR" sz="1800" kern="1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Dacia</a:t>
          </a:r>
        </a:p>
      </dsp:txBody>
      <dsp:txXfrm>
        <a:off x="1303696" y="1469107"/>
        <a:ext cx="919645" cy="921950"/>
      </dsp:txXfrm>
    </dsp:sp>
    <dsp:sp modelId="{B615743F-8AFC-4F44-8B4C-10F55C4C477F}">
      <dsp:nvSpPr>
        <dsp:cNvPr id="0" name=""/>
        <dsp:cNvSpPr/>
      </dsp:nvSpPr>
      <dsp:spPr>
        <a:xfrm>
          <a:off x="3225245" y="1179998"/>
          <a:ext cx="2556906" cy="260497"/>
        </a:xfrm>
        <a:custGeom>
          <a:avLst/>
          <a:gdLst/>
          <a:ahLst/>
          <a:cxnLst/>
          <a:rect l="0" t="0" r="0" b="0"/>
          <a:pathLst>
            <a:path>
              <a:moveTo>
                <a:pt x="2556906" y="0"/>
              </a:moveTo>
              <a:lnTo>
                <a:pt x="2556906" y="130248"/>
              </a:lnTo>
              <a:lnTo>
                <a:pt x="0" y="130248"/>
              </a:lnTo>
              <a:lnTo>
                <a:pt x="0" y="26049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07F27-F748-4316-AD84-B3BBC20530E7}">
      <dsp:nvSpPr>
        <dsp:cNvPr id="0" name=""/>
        <dsp:cNvSpPr/>
      </dsp:nvSpPr>
      <dsp:spPr>
        <a:xfrm>
          <a:off x="2545013" y="1440496"/>
          <a:ext cx="1360463" cy="979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Qualité prix </a:t>
          </a:r>
          <a:r>
            <a:rPr lang="fr-FR" sz="1800" kern="1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Renault, Peugeot...</a:t>
          </a:r>
        </a:p>
      </dsp:txBody>
      <dsp:txXfrm>
        <a:off x="2573692" y="1469175"/>
        <a:ext cx="1303105" cy="921814"/>
      </dsp:txXfrm>
    </dsp:sp>
    <dsp:sp modelId="{29E555DC-3FA6-4961-BA84-6398F25D4C77}">
      <dsp:nvSpPr>
        <dsp:cNvPr id="0" name=""/>
        <dsp:cNvSpPr/>
      </dsp:nvSpPr>
      <dsp:spPr>
        <a:xfrm>
          <a:off x="4863813" y="1179998"/>
          <a:ext cx="918338" cy="260497"/>
        </a:xfrm>
        <a:custGeom>
          <a:avLst/>
          <a:gdLst/>
          <a:ahLst/>
          <a:cxnLst/>
          <a:rect l="0" t="0" r="0" b="0"/>
          <a:pathLst>
            <a:path>
              <a:moveTo>
                <a:pt x="918338" y="0"/>
              </a:moveTo>
              <a:lnTo>
                <a:pt x="918338" y="130248"/>
              </a:lnTo>
              <a:lnTo>
                <a:pt x="0" y="130248"/>
              </a:lnTo>
              <a:lnTo>
                <a:pt x="0" y="26049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AE4BE-04DE-4795-A5CA-545D4B57F173}">
      <dsp:nvSpPr>
        <dsp:cNvPr id="0" name=""/>
        <dsp:cNvSpPr/>
      </dsp:nvSpPr>
      <dsp:spPr>
        <a:xfrm>
          <a:off x="4198537" y="1440496"/>
          <a:ext cx="1330552" cy="979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Sportive </a:t>
          </a:r>
          <a:r>
            <a:rPr lang="fr-FR" sz="1800" kern="1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Porsche, Maserati...</a:t>
          </a:r>
        </a:p>
      </dsp:txBody>
      <dsp:txXfrm>
        <a:off x="4227216" y="1469175"/>
        <a:ext cx="1273194" cy="921814"/>
      </dsp:txXfrm>
    </dsp:sp>
    <dsp:sp modelId="{BBF4E184-C593-4D9E-8525-58554ED3903A}">
      <dsp:nvSpPr>
        <dsp:cNvPr id="0" name=""/>
        <dsp:cNvSpPr/>
      </dsp:nvSpPr>
      <dsp:spPr>
        <a:xfrm>
          <a:off x="5782151" y="1179998"/>
          <a:ext cx="645303" cy="260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248"/>
              </a:lnTo>
              <a:lnTo>
                <a:pt x="645303" y="130248"/>
              </a:lnTo>
              <a:lnTo>
                <a:pt x="645303" y="26049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4C4FB-4C8F-40EF-A148-D3152DF18EB6}">
      <dsp:nvSpPr>
        <dsp:cNvPr id="0" name=""/>
        <dsp:cNvSpPr/>
      </dsp:nvSpPr>
      <dsp:spPr>
        <a:xfrm>
          <a:off x="5822149" y="1440496"/>
          <a:ext cx="1210612" cy="979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Image sociale </a:t>
          </a:r>
          <a:r>
            <a:rPr lang="fr-FR" sz="1800" kern="1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Mercedes BMW</a:t>
          </a:r>
        </a:p>
      </dsp:txBody>
      <dsp:txXfrm>
        <a:off x="5850828" y="1469175"/>
        <a:ext cx="1153254" cy="921814"/>
      </dsp:txXfrm>
    </dsp:sp>
    <dsp:sp modelId="{AE2144B8-DCFD-4F28-9813-ADB2236D3235}">
      <dsp:nvSpPr>
        <dsp:cNvPr id="0" name=""/>
        <dsp:cNvSpPr/>
      </dsp:nvSpPr>
      <dsp:spPr>
        <a:xfrm>
          <a:off x="5782151" y="1179998"/>
          <a:ext cx="2170027" cy="260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248"/>
              </a:lnTo>
              <a:lnTo>
                <a:pt x="2170027" y="130248"/>
              </a:lnTo>
              <a:lnTo>
                <a:pt x="2170027" y="26049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6A1B94-B960-4690-8F6F-BC2FAAFEB481}">
      <dsp:nvSpPr>
        <dsp:cNvPr id="0" name=""/>
        <dsp:cNvSpPr/>
      </dsp:nvSpPr>
      <dsp:spPr>
        <a:xfrm>
          <a:off x="7325821" y="1440496"/>
          <a:ext cx="1252715" cy="979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Image sociale jeune </a:t>
          </a:r>
          <a:r>
            <a:rPr lang="fr-FR" sz="1800" kern="1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Audi...</a:t>
          </a:r>
        </a:p>
      </dsp:txBody>
      <dsp:txXfrm>
        <a:off x="7354500" y="1469175"/>
        <a:ext cx="1195357" cy="921814"/>
      </dsp:txXfrm>
    </dsp:sp>
    <dsp:sp modelId="{424BF743-2FCB-418E-8730-3F7E6D64BFF4}">
      <dsp:nvSpPr>
        <dsp:cNvPr id="0" name=""/>
        <dsp:cNvSpPr/>
      </dsp:nvSpPr>
      <dsp:spPr>
        <a:xfrm>
          <a:off x="5782151" y="1179998"/>
          <a:ext cx="3714127" cy="260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248"/>
              </a:lnTo>
              <a:lnTo>
                <a:pt x="3714127" y="130248"/>
              </a:lnTo>
              <a:lnTo>
                <a:pt x="3714127" y="26049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E2837-3E24-4D6C-A4F7-C6013D83E877}">
      <dsp:nvSpPr>
        <dsp:cNvPr id="0" name=""/>
        <dsp:cNvSpPr/>
      </dsp:nvSpPr>
      <dsp:spPr>
        <a:xfrm>
          <a:off x="8871597" y="1440496"/>
          <a:ext cx="1249364" cy="979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Luxe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Rolls Royce</a:t>
          </a:r>
        </a:p>
      </dsp:txBody>
      <dsp:txXfrm>
        <a:off x="8900276" y="1469175"/>
        <a:ext cx="1192006" cy="921814"/>
      </dsp:txXfrm>
    </dsp:sp>
    <dsp:sp modelId="{46D46567-FEDB-4C69-B512-B4DD53D4B649}">
      <dsp:nvSpPr>
        <dsp:cNvPr id="0" name=""/>
        <dsp:cNvSpPr/>
      </dsp:nvSpPr>
      <dsp:spPr>
        <a:xfrm>
          <a:off x="5782151" y="1179998"/>
          <a:ext cx="5204431" cy="260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248"/>
              </a:lnTo>
              <a:lnTo>
                <a:pt x="5204431" y="130248"/>
              </a:lnTo>
              <a:lnTo>
                <a:pt x="5204431" y="260497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8EB0C-FE62-4E80-A2F7-4508831AD2B3}">
      <dsp:nvSpPr>
        <dsp:cNvPr id="0" name=""/>
        <dsp:cNvSpPr/>
      </dsp:nvSpPr>
      <dsp:spPr>
        <a:xfrm>
          <a:off x="10414021" y="1440496"/>
          <a:ext cx="1145123" cy="9809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Ecologie </a:t>
          </a:r>
          <a:r>
            <a:rPr lang="fr-FR" sz="1800" kern="1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Hybride</a:t>
          </a:r>
        </a:p>
      </dsp:txBody>
      <dsp:txXfrm>
        <a:off x="10442753" y="1469228"/>
        <a:ext cx="1087659" cy="9235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25C919-2091-4729-A781-485D0A2D344D}">
      <dsp:nvSpPr>
        <dsp:cNvPr id="0" name=""/>
        <dsp:cNvSpPr/>
      </dsp:nvSpPr>
      <dsp:spPr>
        <a:xfrm>
          <a:off x="4071161" y="292212"/>
          <a:ext cx="3091780" cy="4385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Marché Renault</a:t>
          </a:r>
        </a:p>
      </dsp:txBody>
      <dsp:txXfrm>
        <a:off x="4084007" y="305058"/>
        <a:ext cx="3066088" cy="412898"/>
      </dsp:txXfrm>
    </dsp:sp>
    <dsp:sp modelId="{3B21B15F-99E1-47E9-955D-11535D2DA6BD}">
      <dsp:nvSpPr>
        <dsp:cNvPr id="0" name=""/>
        <dsp:cNvSpPr/>
      </dsp:nvSpPr>
      <dsp:spPr>
        <a:xfrm>
          <a:off x="543060" y="730803"/>
          <a:ext cx="5073990" cy="288532"/>
        </a:xfrm>
        <a:custGeom>
          <a:avLst/>
          <a:gdLst/>
          <a:ahLst/>
          <a:cxnLst/>
          <a:rect l="0" t="0" r="0" b="0"/>
          <a:pathLst>
            <a:path>
              <a:moveTo>
                <a:pt x="5073990" y="0"/>
              </a:moveTo>
              <a:lnTo>
                <a:pt x="5073990" y="144266"/>
              </a:lnTo>
              <a:lnTo>
                <a:pt x="0" y="144266"/>
              </a:lnTo>
              <a:lnTo>
                <a:pt x="0" y="288532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B0698-233C-4E7C-806E-1D331FB9513F}">
      <dsp:nvSpPr>
        <dsp:cNvPr id="0" name=""/>
        <dsp:cNvSpPr/>
      </dsp:nvSpPr>
      <dsp:spPr>
        <a:xfrm>
          <a:off x="2062" y="1019335"/>
          <a:ext cx="1081995" cy="621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Citadine</a:t>
          </a:r>
        </a:p>
      </dsp:txBody>
      <dsp:txXfrm>
        <a:off x="20265" y="1037538"/>
        <a:ext cx="1045589" cy="585092"/>
      </dsp:txXfrm>
    </dsp:sp>
    <dsp:sp modelId="{8607A1CB-96E3-487A-B47A-856729638E2D}">
      <dsp:nvSpPr>
        <dsp:cNvPr id="0" name=""/>
        <dsp:cNvSpPr/>
      </dsp:nvSpPr>
      <dsp:spPr>
        <a:xfrm>
          <a:off x="1949654" y="730803"/>
          <a:ext cx="3667396" cy="288532"/>
        </a:xfrm>
        <a:custGeom>
          <a:avLst/>
          <a:gdLst/>
          <a:ahLst/>
          <a:cxnLst/>
          <a:rect l="0" t="0" r="0" b="0"/>
          <a:pathLst>
            <a:path>
              <a:moveTo>
                <a:pt x="3667396" y="0"/>
              </a:moveTo>
              <a:lnTo>
                <a:pt x="3667396" y="144266"/>
              </a:lnTo>
              <a:lnTo>
                <a:pt x="0" y="144266"/>
              </a:lnTo>
              <a:lnTo>
                <a:pt x="0" y="288532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639A2-85B7-46DC-909B-6580CD74FC21}">
      <dsp:nvSpPr>
        <dsp:cNvPr id="0" name=""/>
        <dsp:cNvSpPr/>
      </dsp:nvSpPr>
      <dsp:spPr>
        <a:xfrm>
          <a:off x="1408656" y="1019335"/>
          <a:ext cx="1081995" cy="621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Familiale</a:t>
          </a:r>
        </a:p>
      </dsp:txBody>
      <dsp:txXfrm>
        <a:off x="1426859" y="1037538"/>
        <a:ext cx="1045589" cy="585092"/>
      </dsp:txXfrm>
    </dsp:sp>
    <dsp:sp modelId="{2DFC5057-0794-4AE0-A13F-E268C15927A6}">
      <dsp:nvSpPr>
        <dsp:cNvPr id="0" name=""/>
        <dsp:cNvSpPr/>
      </dsp:nvSpPr>
      <dsp:spPr>
        <a:xfrm>
          <a:off x="3356248" y="730803"/>
          <a:ext cx="2260802" cy="288532"/>
        </a:xfrm>
        <a:custGeom>
          <a:avLst/>
          <a:gdLst/>
          <a:ahLst/>
          <a:cxnLst/>
          <a:rect l="0" t="0" r="0" b="0"/>
          <a:pathLst>
            <a:path>
              <a:moveTo>
                <a:pt x="2260802" y="0"/>
              </a:moveTo>
              <a:lnTo>
                <a:pt x="2260802" y="144266"/>
              </a:lnTo>
              <a:lnTo>
                <a:pt x="0" y="144266"/>
              </a:lnTo>
              <a:lnTo>
                <a:pt x="0" y="288532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676A3-6F38-4172-82E2-E7421E412842}">
      <dsp:nvSpPr>
        <dsp:cNvPr id="0" name=""/>
        <dsp:cNvSpPr/>
      </dsp:nvSpPr>
      <dsp:spPr>
        <a:xfrm>
          <a:off x="2815251" y="1019335"/>
          <a:ext cx="1081995" cy="621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Routière</a:t>
          </a:r>
        </a:p>
      </dsp:txBody>
      <dsp:txXfrm>
        <a:off x="2833454" y="1037538"/>
        <a:ext cx="1045589" cy="585092"/>
      </dsp:txXfrm>
    </dsp:sp>
    <dsp:sp modelId="{2C18F7B7-E904-405D-BB3C-16EE36A203C2}">
      <dsp:nvSpPr>
        <dsp:cNvPr id="0" name=""/>
        <dsp:cNvSpPr/>
      </dsp:nvSpPr>
      <dsp:spPr>
        <a:xfrm>
          <a:off x="4762843" y="730803"/>
          <a:ext cx="854208" cy="288532"/>
        </a:xfrm>
        <a:custGeom>
          <a:avLst/>
          <a:gdLst/>
          <a:ahLst/>
          <a:cxnLst/>
          <a:rect l="0" t="0" r="0" b="0"/>
          <a:pathLst>
            <a:path>
              <a:moveTo>
                <a:pt x="854208" y="0"/>
              </a:moveTo>
              <a:lnTo>
                <a:pt x="854208" y="144266"/>
              </a:lnTo>
              <a:lnTo>
                <a:pt x="0" y="144266"/>
              </a:lnTo>
              <a:lnTo>
                <a:pt x="0" y="288532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82967-4F19-4E14-9B39-6BAEF2182DE9}">
      <dsp:nvSpPr>
        <dsp:cNvPr id="0" name=""/>
        <dsp:cNvSpPr/>
      </dsp:nvSpPr>
      <dsp:spPr>
        <a:xfrm>
          <a:off x="4221845" y="1019335"/>
          <a:ext cx="1081995" cy="621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Sportive</a:t>
          </a:r>
        </a:p>
      </dsp:txBody>
      <dsp:txXfrm>
        <a:off x="4240048" y="1037538"/>
        <a:ext cx="1045589" cy="585092"/>
      </dsp:txXfrm>
    </dsp:sp>
    <dsp:sp modelId="{A0FDBCC9-F56A-41A8-9E60-7B1C14211028}">
      <dsp:nvSpPr>
        <dsp:cNvPr id="0" name=""/>
        <dsp:cNvSpPr/>
      </dsp:nvSpPr>
      <dsp:spPr>
        <a:xfrm>
          <a:off x="5617051" y="730803"/>
          <a:ext cx="552385" cy="288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266"/>
              </a:lnTo>
              <a:lnTo>
                <a:pt x="552385" y="144266"/>
              </a:lnTo>
              <a:lnTo>
                <a:pt x="552385" y="288532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013A0-A296-4CA9-9847-AC9A7E76EA72}">
      <dsp:nvSpPr>
        <dsp:cNvPr id="0" name=""/>
        <dsp:cNvSpPr/>
      </dsp:nvSpPr>
      <dsp:spPr>
        <a:xfrm>
          <a:off x="5628439" y="1019335"/>
          <a:ext cx="1081995" cy="621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Prix</a:t>
          </a:r>
        </a:p>
      </dsp:txBody>
      <dsp:txXfrm>
        <a:off x="5646642" y="1037538"/>
        <a:ext cx="1045589" cy="585092"/>
      </dsp:txXfrm>
    </dsp:sp>
    <dsp:sp modelId="{DFFB1563-6696-4709-A775-AD87AFA9379C}">
      <dsp:nvSpPr>
        <dsp:cNvPr id="0" name=""/>
        <dsp:cNvSpPr/>
      </dsp:nvSpPr>
      <dsp:spPr>
        <a:xfrm>
          <a:off x="5617051" y="730803"/>
          <a:ext cx="1958979" cy="288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266"/>
              </a:lnTo>
              <a:lnTo>
                <a:pt x="1958979" y="144266"/>
              </a:lnTo>
              <a:lnTo>
                <a:pt x="1958979" y="288532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1ECDE-A3BD-4EF4-B3C3-E20C25252FE2}">
      <dsp:nvSpPr>
        <dsp:cNvPr id="0" name=""/>
        <dsp:cNvSpPr/>
      </dsp:nvSpPr>
      <dsp:spPr>
        <a:xfrm>
          <a:off x="7035033" y="1019335"/>
          <a:ext cx="1081995" cy="621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Image sociale</a:t>
          </a:r>
        </a:p>
      </dsp:txBody>
      <dsp:txXfrm>
        <a:off x="7053236" y="1037538"/>
        <a:ext cx="1045589" cy="585092"/>
      </dsp:txXfrm>
    </dsp:sp>
    <dsp:sp modelId="{424BF743-2FCB-418E-8730-3F7E6D64BFF4}">
      <dsp:nvSpPr>
        <dsp:cNvPr id="0" name=""/>
        <dsp:cNvSpPr/>
      </dsp:nvSpPr>
      <dsp:spPr>
        <a:xfrm>
          <a:off x="5617051" y="730803"/>
          <a:ext cx="3516485" cy="288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266"/>
              </a:lnTo>
              <a:lnTo>
                <a:pt x="3516485" y="144266"/>
              </a:lnTo>
              <a:lnTo>
                <a:pt x="3516485" y="288532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E2837-3E24-4D6C-A4F7-C6013D83E877}">
      <dsp:nvSpPr>
        <dsp:cNvPr id="0" name=""/>
        <dsp:cNvSpPr/>
      </dsp:nvSpPr>
      <dsp:spPr>
        <a:xfrm>
          <a:off x="8441627" y="1019335"/>
          <a:ext cx="1383818" cy="621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Ecologie </a:t>
          </a:r>
        </a:p>
      </dsp:txBody>
      <dsp:txXfrm>
        <a:off x="8459830" y="1037538"/>
        <a:ext cx="1347412" cy="585092"/>
      </dsp:txXfrm>
    </dsp:sp>
    <dsp:sp modelId="{AD48E752-9BA0-49ED-96AA-948659E2FE7A}">
      <dsp:nvSpPr>
        <dsp:cNvPr id="0" name=""/>
        <dsp:cNvSpPr/>
      </dsp:nvSpPr>
      <dsp:spPr>
        <a:xfrm>
          <a:off x="5617051" y="730803"/>
          <a:ext cx="5073990" cy="288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266"/>
              </a:lnTo>
              <a:lnTo>
                <a:pt x="5073990" y="144266"/>
              </a:lnTo>
              <a:lnTo>
                <a:pt x="5073990" y="288532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57E2D9-6451-4BBE-831C-18D4FE103CB2}">
      <dsp:nvSpPr>
        <dsp:cNvPr id="0" name=""/>
        <dsp:cNvSpPr/>
      </dsp:nvSpPr>
      <dsp:spPr>
        <a:xfrm>
          <a:off x="10150044" y="1019335"/>
          <a:ext cx="1081995" cy="621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Priorité nationale</a:t>
          </a:r>
        </a:p>
      </dsp:txBody>
      <dsp:txXfrm>
        <a:off x="10168247" y="1037538"/>
        <a:ext cx="1045589" cy="5850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2</a:t>
            </a:r>
            <a:r>
              <a:rPr lang="fr-FR" sz="3200" b="1" dirty="0"/>
              <a:t>. </a:t>
            </a:r>
            <a:r>
              <a:rPr lang="fr-FR" sz="3200" b="1" dirty="0" smtClean="0"/>
              <a:t>Typologie </a:t>
            </a:r>
            <a:r>
              <a:rPr lang="fr-FR" sz="3200" b="1" dirty="0"/>
              <a:t>de la clientèle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787401" y="1139559"/>
            <a:ext cx="1049019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ITC Century Std Light"/>
              </a:rPr>
              <a:t>Un </a:t>
            </a:r>
            <a:r>
              <a:rPr lang="fr-FR" sz="3200" dirty="0">
                <a:latin typeface="ITC Century Std Light"/>
              </a:rPr>
              <a:t>marché est constitué </a:t>
            </a:r>
            <a:r>
              <a:rPr lang="fr-FR" sz="3200" dirty="0" smtClean="0">
                <a:latin typeface="ITC Century Std Light"/>
              </a:rPr>
              <a:t>:</a:t>
            </a:r>
          </a:p>
          <a:p>
            <a:pPr marL="355600" indent="-342900" algn="ctr">
              <a:buFont typeface="Wingdings" panose="05000000000000000000" pitchFamily="2" charset="2"/>
              <a:buChar char="q"/>
            </a:pPr>
            <a:r>
              <a:rPr lang="fr-FR" sz="3200" dirty="0" smtClean="0">
                <a:solidFill>
                  <a:srgbClr val="00B0F0"/>
                </a:solidFill>
                <a:latin typeface="ITC Century Std Light"/>
              </a:rPr>
              <a:t> d’acheteurs </a:t>
            </a:r>
            <a:r>
              <a:rPr lang="fr-FR" sz="3200" dirty="0">
                <a:solidFill>
                  <a:srgbClr val="00B0F0"/>
                </a:solidFill>
                <a:latin typeface="ITC Century Std Light"/>
              </a:rPr>
              <a:t>réels, </a:t>
            </a:r>
            <a:endParaRPr lang="fr-FR" sz="3200" dirty="0" smtClean="0">
              <a:solidFill>
                <a:srgbClr val="00B0F0"/>
              </a:solidFill>
              <a:latin typeface="ITC Century Std Light"/>
            </a:endParaRPr>
          </a:p>
          <a:p>
            <a:pPr marL="355600" indent="-342900" algn="ctr">
              <a:buFont typeface="Wingdings" panose="05000000000000000000" pitchFamily="2" charset="2"/>
              <a:buChar char="q"/>
            </a:pPr>
            <a:r>
              <a:rPr lang="fr-FR" sz="3200" dirty="0" smtClean="0">
                <a:solidFill>
                  <a:srgbClr val="00B0F0"/>
                </a:solidFill>
                <a:latin typeface="ITC Century Std Light"/>
              </a:rPr>
              <a:t> d’acheteurs potentiels,</a:t>
            </a:r>
            <a:endParaRPr lang="fr-FR" sz="3200" dirty="0">
              <a:solidFill>
                <a:srgbClr val="00B0F0"/>
              </a:solidFill>
              <a:latin typeface="ITC Century Std Light"/>
            </a:endParaRPr>
          </a:p>
          <a:p>
            <a:pPr marL="355600" indent="-342900" algn="ctr">
              <a:buFont typeface="Wingdings" panose="05000000000000000000" pitchFamily="2" charset="2"/>
              <a:buChar char="q"/>
            </a:pPr>
            <a:r>
              <a:rPr lang="fr-FR" sz="3200" dirty="0" smtClean="0">
                <a:solidFill>
                  <a:srgbClr val="00B0F0"/>
                </a:solidFill>
                <a:latin typeface="ITC Century Std Light"/>
              </a:rPr>
              <a:t> de </a:t>
            </a:r>
            <a:r>
              <a:rPr lang="fr-FR" sz="3200" dirty="0">
                <a:solidFill>
                  <a:srgbClr val="00B0F0"/>
                </a:solidFill>
                <a:latin typeface="ITC Century Std Light"/>
              </a:rPr>
              <a:t>non-acheteurs. </a:t>
            </a:r>
            <a:endParaRPr lang="fr-FR" sz="3200" dirty="0" smtClean="0">
              <a:solidFill>
                <a:srgbClr val="00B0F0"/>
              </a:solidFill>
              <a:latin typeface="ITC Century Std Light"/>
            </a:endParaRPr>
          </a:p>
          <a:p>
            <a:pPr algn="just"/>
            <a:endParaRPr lang="fr-FR" sz="2800" dirty="0">
              <a:latin typeface="ITC Century Std Light"/>
            </a:endParaRPr>
          </a:p>
          <a:p>
            <a:pPr algn="just"/>
            <a:r>
              <a:rPr lang="fr-FR" sz="2800" dirty="0" smtClean="0">
                <a:latin typeface="ITC Century Std Light"/>
              </a:rPr>
              <a:t>Selon </a:t>
            </a:r>
            <a:r>
              <a:rPr lang="fr-FR" sz="2800" dirty="0">
                <a:latin typeface="ITC Century Std Light"/>
              </a:rPr>
              <a:t>les clients, les motivations d’achat ne sont pas les mêmes et l’argumentation doit être adaptée à chaque profil de client. </a:t>
            </a:r>
            <a:endParaRPr lang="fr-FR" sz="2800" i="1" dirty="0" smtClean="0">
              <a:latin typeface="ITC Century Std Light"/>
            </a:endParaRPr>
          </a:p>
          <a:p>
            <a:pPr algn="just">
              <a:spcBef>
                <a:spcPts val="1200"/>
              </a:spcBef>
            </a:pPr>
            <a:r>
              <a:rPr lang="fr-FR" sz="2800" i="1" dirty="0" smtClean="0">
                <a:latin typeface="ITC Century Std Light"/>
              </a:rPr>
              <a:t>Exemple </a:t>
            </a:r>
            <a:r>
              <a:rPr lang="fr-FR" sz="2800" i="1" dirty="0">
                <a:latin typeface="ITC Century Std Light"/>
              </a:rPr>
              <a:t>: les arguments de vente auprès d’un écologiste ne sont pas les mêmes que ceux utilisés auprès d’un amateur de voitures de sport</a:t>
            </a:r>
            <a:r>
              <a:rPr lang="fr-FR" sz="2800" i="1" dirty="0" smtClean="0">
                <a:latin typeface="ITC Century Std Light"/>
              </a:rPr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2</a:t>
            </a:r>
            <a:r>
              <a:rPr lang="fr-FR" sz="3200" b="1" dirty="0"/>
              <a:t>. </a:t>
            </a:r>
            <a:r>
              <a:rPr lang="fr-FR" sz="3200" b="1" dirty="0" smtClean="0"/>
              <a:t>Typologie </a:t>
            </a:r>
            <a:r>
              <a:rPr lang="fr-FR" sz="3200" b="1" dirty="0"/>
              <a:t>de la clientèle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699117286"/>
              </p:ext>
            </p:extLst>
          </p:nvPr>
        </p:nvGraphicFramePr>
        <p:xfrm>
          <a:off x="348296" y="1874307"/>
          <a:ext cx="11564303" cy="2934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625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2</a:t>
            </a:r>
            <a:r>
              <a:rPr lang="fr-FR" sz="3200" b="1" dirty="0"/>
              <a:t>. </a:t>
            </a:r>
            <a:r>
              <a:rPr lang="fr-FR" sz="3200" b="1" dirty="0" smtClean="0"/>
              <a:t>Typologie </a:t>
            </a:r>
            <a:r>
              <a:rPr lang="fr-FR" sz="3200" b="1" dirty="0"/>
              <a:t>de la clientèle</a:t>
            </a:r>
            <a:endParaRPr lang="fr-FR" sz="5400" dirty="0"/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41" y="770683"/>
            <a:ext cx="9778526" cy="524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57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2</a:t>
            </a:r>
            <a:r>
              <a:rPr lang="fr-FR" sz="3200" b="1" dirty="0"/>
              <a:t>. </a:t>
            </a:r>
            <a:r>
              <a:rPr lang="fr-FR" sz="3200" b="1" dirty="0" smtClean="0"/>
              <a:t>Typologie </a:t>
            </a:r>
            <a:r>
              <a:rPr lang="fr-FR" sz="3200" b="1" dirty="0"/>
              <a:t>de la clientèle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457198" y="1294994"/>
            <a:ext cx="1083733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ITC Century Std Light"/>
              </a:rPr>
              <a:t>Pour </a:t>
            </a:r>
            <a:r>
              <a:rPr lang="fr-FR" sz="2400" dirty="0">
                <a:latin typeface="ITC Century Std Light"/>
              </a:rPr>
              <a:t>se développer ou mener des actions commerciales, l’entreprise doit bien connaître ses clients et leurs attentes. </a:t>
            </a:r>
            <a:endParaRPr lang="fr-FR" sz="2400" dirty="0" smtClean="0">
              <a:latin typeface="ITC Century Std Light"/>
            </a:endParaRPr>
          </a:p>
          <a:p>
            <a:pPr algn="just"/>
            <a:endParaRPr lang="fr-FR" sz="2400" dirty="0">
              <a:latin typeface="ITC Century Std Light"/>
            </a:endParaRPr>
          </a:p>
          <a:p>
            <a:pPr algn="just"/>
            <a:r>
              <a:rPr lang="fr-FR" sz="2400" dirty="0" smtClean="0">
                <a:latin typeface="ITC Century Std Light"/>
              </a:rPr>
              <a:t>Ces </a:t>
            </a:r>
            <a:r>
              <a:rPr lang="fr-FR" sz="2400" dirty="0">
                <a:latin typeface="ITC Century Std Light"/>
              </a:rPr>
              <a:t>derniers ne forment pas un groupe homogène et les raisons qui les amènent à acheter un produit varient de l’un à l’autre. </a:t>
            </a:r>
            <a:endParaRPr lang="fr-FR" sz="2400" dirty="0" smtClean="0">
              <a:latin typeface="ITC Century Std Light"/>
            </a:endParaRPr>
          </a:p>
          <a:p>
            <a:pPr algn="ctr">
              <a:spcBef>
                <a:spcPts val="1200"/>
              </a:spcBef>
            </a:pPr>
            <a:r>
              <a:rPr lang="fr-FR" sz="2800" b="1" dirty="0" smtClean="0">
                <a:solidFill>
                  <a:srgbClr val="FFFF00"/>
                </a:solidFill>
                <a:latin typeface="ITC Century Std Light"/>
              </a:rPr>
              <a:t>=&gt; Les </a:t>
            </a:r>
            <a:r>
              <a:rPr lang="fr-FR" sz="2800" b="1" dirty="0">
                <a:solidFill>
                  <a:srgbClr val="FFFF00"/>
                </a:solidFill>
                <a:latin typeface="ITC Century Std Light"/>
              </a:rPr>
              <a:t>arguments utilisés devront être adaptés à la cible. </a:t>
            </a:r>
            <a:endParaRPr lang="fr-FR" sz="28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973357827"/>
              </p:ext>
            </p:extLst>
          </p:nvPr>
        </p:nvGraphicFramePr>
        <p:xfrm>
          <a:off x="457198" y="3748087"/>
          <a:ext cx="11234103" cy="1933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273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206</TotalTime>
  <Words>186</Words>
  <Application>Microsoft Office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ITC Century Std Light</vt:lpstr>
      <vt:lpstr>Wingdings</vt:lpstr>
      <vt:lpstr>Wingdings 3</vt:lpstr>
      <vt:lpstr>Ion</vt:lpstr>
      <vt:lpstr>2. Typologie de la clientèle</vt:lpstr>
      <vt:lpstr>2. Typologie de la clientèle</vt:lpstr>
      <vt:lpstr>2. Typologie de la clientèle</vt:lpstr>
      <vt:lpstr>2. Typologie de la clientèle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31</cp:revision>
  <dcterms:created xsi:type="dcterms:W3CDTF">2014-01-14T07:42:30Z</dcterms:created>
  <dcterms:modified xsi:type="dcterms:W3CDTF">2015-05-12T12:03:56Z</dcterms:modified>
</cp:coreProperties>
</file>