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41FDC3-5C78-43F2-8E8B-C43B4A36ADBE}" type="doc">
      <dgm:prSet loTypeId="urn:microsoft.com/office/officeart/2005/8/layout/cycle3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57136DC-6BD2-4C86-A1F6-57C592D8ED30}">
      <dgm:prSet phldrT="[Texte]"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1: Identifier les objectifs de l'action</a:t>
          </a:r>
        </a:p>
      </dgm:t>
    </dgm:pt>
    <dgm:pt modelId="{8A4AF8A3-5F60-4A50-A4F3-D54ACC4E26C3}" type="parTrans" cxnId="{B81DD206-E1D6-481B-88EE-0D667B4FD7E4}">
      <dgm:prSet/>
      <dgm:spPr/>
      <dgm:t>
        <a:bodyPr/>
        <a:lstStyle/>
        <a:p>
          <a:pPr algn="l"/>
          <a:endParaRPr lang="fr-FR" sz="5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DBDF6B-BAC5-40B6-AE23-740B9AD06BC7}" type="sibTrans" cxnId="{B81DD206-E1D6-481B-88EE-0D667B4FD7E4}">
      <dgm:prSet/>
      <dgm:spPr/>
      <dgm:t>
        <a:bodyPr/>
        <a:lstStyle/>
        <a:p>
          <a:pPr algn="l"/>
          <a:endParaRPr lang="fr-FR" sz="5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A712D7-E783-4085-BF87-9F43FD5773D3}">
      <dgm:prSet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2 : Identifier la cible  </a:t>
          </a:r>
        </a:p>
      </dgm:t>
    </dgm:pt>
    <dgm:pt modelId="{76BBCCEE-9942-40FA-A00A-9283E74F1775}" type="parTrans" cxnId="{51487C4C-3CF9-499F-88A9-28E79EAE62F4}">
      <dgm:prSet/>
      <dgm:spPr/>
      <dgm:t>
        <a:bodyPr/>
        <a:lstStyle/>
        <a:p>
          <a:pPr algn="l"/>
          <a:endParaRPr lang="fr-FR" sz="5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C15DE8-D7F6-4076-A32E-999C53888115}" type="sibTrans" cxnId="{51487C4C-3CF9-499F-88A9-28E79EAE62F4}">
      <dgm:prSet/>
      <dgm:spPr/>
      <dgm:t>
        <a:bodyPr/>
        <a:lstStyle/>
        <a:p>
          <a:pPr algn="l"/>
          <a:endParaRPr lang="fr-FR" sz="5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B6F74D-377A-42A5-A836-F19D4D692B1E}">
      <dgm:prSet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3 : Définir la méthode de prospection</a:t>
          </a:r>
        </a:p>
      </dgm:t>
    </dgm:pt>
    <dgm:pt modelId="{B52B60D2-FAD5-4487-82DD-ACEE129FAD8F}" type="parTrans" cxnId="{87432346-0F7B-4477-82F2-E3DF19BFC9C9}">
      <dgm:prSet/>
      <dgm:spPr/>
      <dgm:t>
        <a:bodyPr/>
        <a:lstStyle/>
        <a:p>
          <a:pPr algn="l"/>
          <a:endParaRPr lang="fr-FR" sz="5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EA78E5-64F2-4A49-BBF0-E678CCAA625A}" type="sibTrans" cxnId="{87432346-0F7B-4477-82F2-E3DF19BFC9C9}">
      <dgm:prSet/>
      <dgm:spPr/>
      <dgm:t>
        <a:bodyPr/>
        <a:lstStyle/>
        <a:p>
          <a:pPr algn="l"/>
          <a:endParaRPr lang="fr-FR" sz="5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3E19B8-F844-411B-AE71-F40888BC739A}">
      <dgm:prSet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7 : Gérer le retour (devis, relance, etc.)</a:t>
          </a:r>
        </a:p>
      </dgm:t>
    </dgm:pt>
    <dgm:pt modelId="{9ACFBE0A-C333-4BC8-911E-0D83105DA463}" type="parTrans" cxnId="{B5B76A73-7E2B-4EC8-8F4C-10D0B011D8E0}">
      <dgm:prSet/>
      <dgm:spPr/>
      <dgm:t>
        <a:bodyPr/>
        <a:lstStyle/>
        <a:p>
          <a:pPr algn="l"/>
          <a:endParaRPr lang="fr-FR" sz="5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AB86A9-CD27-4672-B053-91A3A4A52A5C}" type="sibTrans" cxnId="{B5B76A73-7E2B-4EC8-8F4C-10D0B011D8E0}">
      <dgm:prSet/>
      <dgm:spPr/>
      <dgm:t>
        <a:bodyPr/>
        <a:lstStyle/>
        <a:p>
          <a:pPr algn="l"/>
          <a:endParaRPr lang="fr-FR" sz="5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C8B9BE-22E8-4A8B-9AA5-7ED642289E62}">
      <dgm:prSet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6 : Réaliser la prospection</a:t>
          </a:r>
        </a:p>
      </dgm:t>
    </dgm:pt>
    <dgm:pt modelId="{A49C5932-7CA8-459E-9E72-2DA89AB4192C}" type="parTrans" cxnId="{4C9FCA04-9CBF-4A84-B9E0-EEB4889CB1BB}">
      <dgm:prSet/>
      <dgm:spPr/>
      <dgm:t>
        <a:bodyPr/>
        <a:lstStyle/>
        <a:p>
          <a:pPr algn="l"/>
          <a:endParaRPr lang="fr-FR" sz="5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DD7BB9-C680-4539-AD84-3AD4A126F412}" type="sibTrans" cxnId="{4C9FCA04-9CBF-4A84-B9E0-EEB4889CB1BB}">
      <dgm:prSet/>
      <dgm:spPr/>
      <dgm:t>
        <a:bodyPr/>
        <a:lstStyle/>
        <a:p>
          <a:pPr algn="l"/>
          <a:endParaRPr lang="fr-FR" sz="5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E6C93F-CB51-4192-84D7-F8F3033248FD}">
      <dgm:prSet custT="1"/>
      <dgm:spPr/>
      <dgm:t>
        <a:bodyPr/>
        <a:lstStyle/>
        <a:p>
          <a:pPr algn="ctr"/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5 : Concevoir le message</a:t>
          </a:r>
        </a:p>
      </dgm:t>
    </dgm:pt>
    <dgm:pt modelId="{B2762ED7-0812-461B-889A-881064F744C3}" type="parTrans" cxnId="{43516E0E-E6EE-4C00-A0C0-3A5581C7F656}">
      <dgm:prSet/>
      <dgm:spPr/>
      <dgm:t>
        <a:bodyPr/>
        <a:lstStyle/>
        <a:p>
          <a:endParaRPr lang="fr-FR" sz="4000"/>
        </a:p>
      </dgm:t>
    </dgm:pt>
    <dgm:pt modelId="{63DFC9E4-440F-4E54-8C28-7CAB641DCC2A}" type="sibTrans" cxnId="{43516E0E-E6EE-4C00-A0C0-3A5581C7F656}">
      <dgm:prSet/>
      <dgm:spPr/>
      <dgm:t>
        <a:bodyPr/>
        <a:lstStyle/>
        <a:p>
          <a:endParaRPr lang="fr-FR" sz="4000"/>
        </a:p>
      </dgm:t>
    </dgm:pt>
    <dgm:pt modelId="{EFB9607C-2A75-4A16-8BB6-67AFB110FAC8}">
      <dgm:prSet custT="1"/>
      <dgm:spPr/>
      <dgm:t>
        <a:bodyPr/>
        <a:lstStyle/>
        <a:p>
          <a:pPr algn="ctr"/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4 : Constituer un fichier prospects qualifié</a:t>
          </a:r>
        </a:p>
      </dgm:t>
    </dgm:pt>
    <dgm:pt modelId="{25D352FA-AC58-4E1E-A780-9FA4C29B79BA}" type="parTrans" cxnId="{F1E6AB0C-4F83-463B-9DC4-BAAD0B90CA32}">
      <dgm:prSet/>
      <dgm:spPr/>
      <dgm:t>
        <a:bodyPr/>
        <a:lstStyle/>
        <a:p>
          <a:endParaRPr lang="fr-FR" sz="4000"/>
        </a:p>
      </dgm:t>
    </dgm:pt>
    <dgm:pt modelId="{B54350BF-2402-4D44-B277-6A54D4B81BAE}" type="sibTrans" cxnId="{F1E6AB0C-4F83-463B-9DC4-BAAD0B90CA32}">
      <dgm:prSet/>
      <dgm:spPr/>
      <dgm:t>
        <a:bodyPr/>
        <a:lstStyle/>
        <a:p>
          <a:endParaRPr lang="fr-FR" sz="4000"/>
        </a:p>
      </dgm:t>
    </dgm:pt>
    <dgm:pt modelId="{CD2D4D0B-CC4A-4DA7-B375-8309AD034B92}">
      <dgm:prSet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8 : Evaluer la campagne</a:t>
          </a:r>
        </a:p>
      </dgm:t>
    </dgm:pt>
    <dgm:pt modelId="{B687A1EC-8770-4631-B531-3AA17CA7D920}" type="parTrans" cxnId="{4E76AEF0-3BCF-4C00-881E-1245FBD3CB55}">
      <dgm:prSet/>
      <dgm:spPr/>
      <dgm:t>
        <a:bodyPr/>
        <a:lstStyle/>
        <a:p>
          <a:endParaRPr lang="fr-FR" sz="4000"/>
        </a:p>
      </dgm:t>
    </dgm:pt>
    <dgm:pt modelId="{CE417DFC-3CE8-457A-B9A3-01380A048F0B}" type="sibTrans" cxnId="{4E76AEF0-3BCF-4C00-881E-1245FBD3CB55}">
      <dgm:prSet/>
      <dgm:spPr/>
      <dgm:t>
        <a:bodyPr/>
        <a:lstStyle/>
        <a:p>
          <a:endParaRPr lang="fr-FR" sz="4000"/>
        </a:p>
      </dgm:t>
    </dgm:pt>
    <dgm:pt modelId="{E658B617-DF7F-4242-8E44-13CFF178B756}" type="pres">
      <dgm:prSet presAssocID="{6741FDC3-5C78-43F2-8E8B-C43B4A36ADBE}" presName="Name0" presStyleCnt="0">
        <dgm:presLayoutVars>
          <dgm:dir/>
          <dgm:resizeHandles val="exact"/>
        </dgm:presLayoutVars>
      </dgm:prSet>
      <dgm:spPr/>
    </dgm:pt>
    <dgm:pt modelId="{B5B900E4-AC1C-46B1-A61F-E61A688552F9}" type="pres">
      <dgm:prSet presAssocID="{6741FDC3-5C78-43F2-8E8B-C43B4A36ADBE}" presName="cycle" presStyleCnt="0"/>
      <dgm:spPr/>
    </dgm:pt>
    <dgm:pt modelId="{E8B6001F-0D2E-470C-BC58-5CD09646B225}" type="pres">
      <dgm:prSet presAssocID="{057136DC-6BD2-4C86-A1F6-57C592D8ED30}" presName="nodeFirstNode" presStyleLbl="node1" presStyleIdx="0" presStyleCnt="8" custScaleX="195685">
        <dgm:presLayoutVars>
          <dgm:bulletEnabled val="1"/>
        </dgm:presLayoutVars>
      </dgm:prSet>
      <dgm:spPr/>
    </dgm:pt>
    <dgm:pt modelId="{19916538-CE76-4389-BD9D-D20924FADDEB}" type="pres">
      <dgm:prSet presAssocID="{DBDBDF6B-BAC5-40B6-AE23-740B9AD06BC7}" presName="sibTransFirstNode" presStyleLbl="bgShp" presStyleIdx="0" presStyleCnt="1"/>
      <dgm:spPr/>
    </dgm:pt>
    <dgm:pt modelId="{9CE75B9D-07FE-4CED-BFE9-91E0ED6465B8}" type="pres">
      <dgm:prSet presAssocID="{EFA712D7-E783-4085-BF87-9F43FD5773D3}" presName="nodeFollowingNodes" presStyleLbl="node1" presStyleIdx="1" presStyleCnt="8" custScaleX="159391" custRadScaleRad="92830" custRadScaleInc="11576">
        <dgm:presLayoutVars>
          <dgm:bulletEnabled val="1"/>
        </dgm:presLayoutVars>
      </dgm:prSet>
      <dgm:spPr/>
    </dgm:pt>
    <dgm:pt modelId="{E2951383-032D-4F03-8F9D-306E809C44A6}" type="pres">
      <dgm:prSet presAssocID="{7CB6F74D-377A-42A5-A836-F19D4D692B1E}" presName="nodeFollowingNodes" presStyleLbl="node1" presStyleIdx="2" presStyleCnt="8" custScaleX="192457" custScaleY="99008" custRadScaleRad="84705" custRadScaleInc="-17489">
        <dgm:presLayoutVars>
          <dgm:bulletEnabled val="1"/>
        </dgm:presLayoutVars>
      </dgm:prSet>
      <dgm:spPr/>
    </dgm:pt>
    <dgm:pt modelId="{F946D569-C0A4-4D1E-810D-B3668BDEE7B9}" type="pres">
      <dgm:prSet presAssocID="{EFB9607C-2A75-4A16-8BB6-67AFB110FAC8}" presName="nodeFollowingNodes" presStyleLbl="node1" presStyleIdx="3" presStyleCnt="8" custScaleX="207839" custScaleY="105512" custRadScaleRad="77629" custRadScaleInc="-29327">
        <dgm:presLayoutVars>
          <dgm:bulletEnabled val="1"/>
        </dgm:presLayoutVars>
      </dgm:prSet>
      <dgm:spPr/>
    </dgm:pt>
    <dgm:pt modelId="{0855776F-2B55-43C4-96A9-D5B711E3946D}" type="pres">
      <dgm:prSet presAssocID="{61E6C93F-CB51-4192-84D7-F8F3033248FD}" presName="nodeFollowingNodes" presStyleLbl="node1" presStyleIdx="4" presStyleCnt="8" custScaleX="188422" custRadScaleRad="82965" custRadScaleInc="4136">
        <dgm:presLayoutVars>
          <dgm:bulletEnabled val="1"/>
        </dgm:presLayoutVars>
      </dgm:prSet>
      <dgm:spPr/>
    </dgm:pt>
    <dgm:pt modelId="{428A9FF7-1543-4860-8BC6-E33E38F92291}" type="pres">
      <dgm:prSet presAssocID="{5BC8B9BE-22E8-4A8B-9AA5-7ED642289E62}" presName="nodeFollowingNodes" presStyleLbl="node1" presStyleIdx="5" presStyleCnt="8" custScaleX="151634" custRadScaleRad="84628" custRadScaleInc="36906">
        <dgm:presLayoutVars>
          <dgm:bulletEnabled val="1"/>
        </dgm:presLayoutVars>
      </dgm:prSet>
      <dgm:spPr/>
    </dgm:pt>
    <dgm:pt modelId="{BD185825-4A01-4FC8-AB42-98A615D511A9}" type="pres">
      <dgm:prSet presAssocID="{8A3E19B8-F844-411B-AE71-F40888BC739A}" presName="nodeFollowingNodes" presStyleLbl="node1" presStyleIdx="6" presStyleCnt="8" custScaleX="190089" custScaleY="121471" custRadScaleRad="79191" custRadScaleInc="22074">
        <dgm:presLayoutVars>
          <dgm:bulletEnabled val="1"/>
        </dgm:presLayoutVars>
      </dgm:prSet>
      <dgm:spPr/>
    </dgm:pt>
    <dgm:pt modelId="{CCE3B29D-40D6-4938-A5A0-4A83057E344F}" type="pres">
      <dgm:prSet presAssocID="{CD2D4D0B-CC4A-4DA7-B375-8309AD034B92}" presName="nodeFollowingNodes" presStyleLbl="node1" presStyleIdx="7" presStyleCnt="8" custScaleX="166091" custRadScaleRad="86555" custRadScaleInc="-6578">
        <dgm:presLayoutVars>
          <dgm:bulletEnabled val="1"/>
        </dgm:presLayoutVars>
      </dgm:prSet>
      <dgm:spPr/>
    </dgm:pt>
  </dgm:ptLst>
  <dgm:cxnLst>
    <dgm:cxn modelId="{4C9FCA04-9CBF-4A84-B9E0-EEB4889CB1BB}" srcId="{6741FDC3-5C78-43F2-8E8B-C43B4A36ADBE}" destId="{5BC8B9BE-22E8-4A8B-9AA5-7ED642289E62}" srcOrd="5" destOrd="0" parTransId="{A49C5932-7CA8-459E-9E72-2DA89AB4192C}" sibTransId="{46DD7BB9-C680-4539-AD84-3AD4A126F412}"/>
    <dgm:cxn modelId="{B81DD206-E1D6-481B-88EE-0D667B4FD7E4}" srcId="{6741FDC3-5C78-43F2-8E8B-C43B4A36ADBE}" destId="{057136DC-6BD2-4C86-A1F6-57C592D8ED30}" srcOrd="0" destOrd="0" parTransId="{8A4AF8A3-5F60-4A50-A4F3-D54ACC4E26C3}" sibTransId="{DBDBDF6B-BAC5-40B6-AE23-740B9AD06BC7}"/>
    <dgm:cxn modelId="{F1E6AB0C-4F83-463B-9DC4-BAAD0B90CA32}" srcId="{6741FDC3-5C78-43F2-8E8B-C43B4A36ADBE}" destId="{EFB9607C-2A75-4A16-8BB6-67AFB110FAC8}" srcOrd="3" destOrd="0" parTransId="{25D352FA-AC58-4E1E-A780-9FA4C29B79BA}" sibTransId="{B54350BF-2402-4D44-B277-6A54D4B81BAE}"/>
    <dgm:cxn modelId="{43516E0E-E6EE-4C00-A0C0-3A5581C7F656}" srcId="{6741FDC3-5C78-43F2-8E8B-C43B4A36ADBE}" destId="{61E6C93F-CB51-4192-84D7-F8F3033248FD}" srcOrd="4" destOrd="0" parTransId="{B2762ED7-0812-461B-889A-881064F744C3}" sibTransId="{63DFC9E4-440F-4E54-8C28-7CAB641DCC2A}"/>
    <dgm:cxn modelId="{9C5A5132-597B-4475-9F2E-C141AA7A30A9}" type="presOf" srcId="{EFA712D7-E783-4085-BF87-9F43FD5773D3}" destId="{9CE75B9D-07FE-4CED-BFE9-91E0ED6465B8}" srcOrd="0" destOrd="0" presId="urn:microsoft.com/office/officeart/2005/8/layout/cycle3"/>
    <dgm:cxn modelId="{D77C4A37-5091-437F-AB4E-1AA86843A13F}" type="presOf" srcId="{5BC8B9BE-22E8-4A8B-9AA5-7ED642289E62}" destId="{428A9FF7-1543-4860-8BC6-E33E38F92291}" srcOrd="0" destOrd="0" presId="urn:microsoft.com/office/officeart/2005/8/layout/cycle3"/>
    <dgm:cxn modelId="{87432346-0F7B-4477-82F2-E3DF19BFC9C9}" srcId="{6741FDC3-5C78-43F2-8E8B-C43B4A36ADBE}" destId="{7CB6F74D-377A-42A5-A836-F19D4D692B1E}" srcOrd="2" destOrd="0" parTransId="{B52B60D2-FAD5-4487-82DD-ACEE129FAD8F}" sibTransId="{ABEA78E5-64F2-4A49-BBF0-E678CCAA625A}"/>
    <dgm:cxn modelId="{51487C4C-3CF9-499F-88A9-28E79EAE62F4}" srcId="{6741FDC3-5C78-43F2-8E8B-C43B4A36ADBE}" destId="{EFA712D7-E783-4085-BF87-9F43FD5773D3}" srcOrd="1" destOrd="0" parTransId="{76BBCCEE-9942-40FA-A00A-9283E74F1775}" sibTransId="{71C15DE8-D7F6-4076-A32E-999C53888115}"/>
    <dgm:cxn modelId="{B5B76A73-7E2B-4EC8-8F4C-10D0B011D8E0}" srcId="{6741FDC3-5C78-43F2-8E8B-C43B4A36ADBE}" destId="{8A3E19B8-F844-411B-AE71-F40888BC739A}" srcOrd="6" destOrd="0" parTransId="{9ACFBE0A-C333-4BC8-911E-0D83105DA463}" sibTransId="{CFAB86A9-CD27-4672-B053-91A3A4A52A5C}"/>
    <dgm:cxn modelId="{ACDC1380-7869-4D1A-99EA-DAFB2F6AF208}" type="presOf" srcId="{057136DC-6BD2-4C86-A1F6-57C592D8ED30}" destId="{E8B6001F-0D2E-470C-BC58-5CD09646B225}" srcOrd="0" destOrd="0" presId="urn:microsoft.com/office/officeart/2005/8/layout/cycle3"/>
    <dgm:cxn modelId="{7528E286-DB79-4358-8B12-D8439DC090DF}" type="presOf" srcId="{61E6C93F-CB51-4192-84D7-F8F3033248FD}" destId="{0855776F-2B55-43C4-96A9-D5B711E3946D}" srcOrd="0" destOrd="0" presId="urn:microsoft.com/office/officeart/2005/8/layout/cycle3"/>
    <dgm:cxn modelId="{CFAF5591-C2B1-44EC-85FE-B7622BFEE2FA}" type="presOf" srcId="{CD2D4D0B-CC4A-4DA7-B375-8309AD034B92}" destId="{CCE3B29D-40D6-4938-A5A0-4A83057E344F}" srcOrd="0" destOrd="0" presId="urn:microsoft.com/office/officeart/2005/8/layout/cycle3"/>
    <dgm:cxn modelId="{F9818BAE-CF12-4B63-AA0C-EF5BD79B15F5}" type="presOf" srcId="{EFB9607C-2A75-4A16-8BB6-67AFB110FAC8}" destId="{F946D569-C0A4-4D1E-810D-B3668BDEE7B9}" srcOrd="0" destOrd="0" presId="urn:microsoft.com/office/officeart/2005/8/layout/cycle3"/>
    <dgm:cxn modelId="{94D43FB6-5270-4BC3-A8D9-3407C09C7449}" type="presOf" srcId="{7CB6F74D-377A-42A5-A836-F19D4D692B1E}" destId="{E2951383-032D-4F03-8F9D-306E809C44A6}" srcOrd="0" destOrd="0" presId="urn:microsoft.com/office/officeart/2005/8/layout/cycle3"/>
    <dgm:cxn modelId="{AC3DB3E3-053E-4B14-A68F-867C156141DE}" type="presOf" srcId="{DBDBDF6B-BAC5-40B6-AE23-740B9AD06BC7}" destId="{19916538-CE76-4389-BD9D-D20924FADDEB}" srcOrd="0" destOrd="0" presId="urn:microsoft.com/office/officeart/2005/8/layout/cycle3"/>
    <dgm:cxn modelId="{9B2712EA-185F-4151-8298-DD680BBFC2AB}" type="presOf" srcId="{8A3E19B8-F844-411B-AE71-F40888BC739A}" destId="{BD185825-4A01-4FC8-AB42-98A615D511A9}" srcOrd="0" destOrd="0" presId="urn:microsoft.com/office/officeart/2005/8/layout/cycle3"/>
    <dgm:cxn modelId="{4E76AEF0-3BCF-4C00-881E-1245FBD3CB55}" srcId="{6741FDC3-5C78-43F2-8E8B-C43B4A36ADBE}" destId="{CD2D4D0B-CC4A-4DA7-B375-8309AD034B92}" srcOrd="7" destOrd="0" parTransId="{B687A1EC-8770-4631-B531-3AA17CA7D920}" sibTransId="{CE417DFC-3CE8-457A-B9A3-01380A048F0B}"/>
    <dgm:cxn modelId="{AF368EF9-407F-4462-B5DB-70D120819ED4}" type="presOf" srcId="{6741FDC3-5C78-43F2-8E8B-C43B4A36ADBE}" destId="{E658B617-DF7F-4242-8E44-13CFF178B756}" srcOrd="0" destOrd="0" presId="urn:microsoft.com/office/officeart/2005/8/layout/cycle3"/>
    <dgm:cxn modelId="{59603B9D-2890-45FF-91A9-EEA8452796BF}" type="presParOf" srcId="{E658B617-DF7F-4242-8E44-13CFF178B756}" destId="{B5B900E4-AC1C-46B1-A61F-E61A688552F9}" srcOrd="0" destOrd="0" presId="urn:microsoft.com/office/officeart/2005/8/layout/cycle3"/>
    <dgm:cxn modelId="{A9C5C433-60DF-4828-9038-63778C8565C0}" type="presParOf" srcId="{B5B900E4-AC1C-46B1-A61F-E61A688552F9}" destId="{E8B6001F-0D2E-470C-BC58-5CD09646B225}" srcOrd="0" destOrd="0" presId="urn:microsoft.com/office/officeart/2005/8/layout/cycle3"/>
    <dgm:cxn modelId="{314991FC-F9EA-4967-9C63-21D875E8E107}" type="presParOf" srcId="{B5B900E4-AC1C-46B1-A61F-E61A688552F9}" destId="{19916538-CE76-4389-BD9D-D20924FADDEB}" srcOrd="1" destOrd="0" presId="urn:microsoft.com/office/officeart/2005/8/layout/cycle3"/>
    <dgm:cxn modelId="{45EF9267-014A-43A0-9692-B83E60C9BF33}" type="presParOf" srcId="{B5B900E4-AC1C-46B1-A61F-E61A688552F9}" destId="{9CE75B9D-07FE-4CED-BFE9-91E0ED6465B8}" srcOrd="2" destOrd="0" presId="urn:microsoft.com/office/officeart/2005/8/layout/cycle3"/>
    <dgm:cxn modelId="{A3268038-373C-42FA-8FB2-127D842014A4}" type="presParOf" srcId="{B5B900E4-AC1C-46B1-A61F-E61A688552F9}" destId="{E2951383-032D-4F03-8F9D-306E809C44A6}" srcOrd="3" destOrd="0" presId="urn:microsoft.com/office/officeart/2005/8/layout/cycle3"/>
    <dgm:cxn modelId="{4701CFE9-0AE8-40AC-9CF8-278EC4148E6C}" type="presParOf" srcId="{B5B900E4-AC1C-46B1-A61F-E61A688552F9}" destId="{F946D569-C0A4-4D1E-810D-B3668BDEE7B9}" srcOrd="4" destOrd="0" presId="urn:microsoft.com/office/officeart/2005/8/layout/cycle3"/>
    <dgm:cxn modelId="{BFE1518F-28AB-49F6-8740-9B1067C9C2BD}" type="presParOf" srcId="{B5B900E4-AC1C-46B1-A61F-E61A688552F9}" destId="{0855776F-2B55-43C4-96A9-D5B711E3946D}" srcOrd="5" destOrd="0" presId="urn:microsoft.com/office/officeart/2005/8/layout/cycle3"/>
    <dgm:cxn modelId="{8AB3B6FC-6E76-4C6F-887D-25E5C613B43F}" type="presParOf" srcId="{B5B900E4-AC1C-46B1-A61F-E61A688552F9}" destId="{428A9FF7-1543-4860-8BC6-E33E38F92291}" srcOrd="6" destOrd="0" presId="urn:microsoft.com/office/officeart/2005/8/layout/cycle3"/>
    <dgm:cxn modelId="{E3013B9E-FFA0-4619-99C1-7B67060C22C8}" type="presParOf" srcId="{B5B900E4-AC1C-46B1-A61F-E61A688552F9}" destId="{BD185825-4A01-4FC8-AB42-98A615D511A9}" srcOrd="7" destOrd="0" presId="urn:microsoft.com/office/officeart/2005/8/layout/cycle3"/>
    <dgm:cxn modelId="{067900C5-34B3-4468-9A77-93BFF7102E71}" type="presParOf" srcId="{B5B900E4-AC1C-46B1-A61F-E61A688552F9}" destId="{CCE3B29D-40D6-4938-A5A0-4A83057E344F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916538-CE76-4389-BD9D-D20924FADDEB}">
      <dsp:nvSpPr>
        <dsp:cNvPr id="0" name=""/>
        <dsp:cNvSpPr/>
      </dsp:nvSpPr>
      <dsp:spPr>
        <a:xfrm>
          <a:off x="306760" y="-320119"/>
          <a:ext cx="4857306" cy="4857306"/>
        </a:xfrm>
        <a:prstGeom prst="circularArrow">
          <a:avLst>
            <a:gd name="adj1" fmla="val 5544"/>
            <a:gd name="adj2" fmla="val 330680"/>
            <a:gd name="adj3" fmla="val 13406007"/>
            <a:gd name="adj4" fmla="val 17615446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8B6001F-0D2E-470C-BC58-5CD09646B225}">
      <dsp:nvSpPr>
        <dsp:cNvPr id="0" name=""/>
        <dsp:cNvSpPr/>
      </dsp:nvSpPr>
      <dsp:spPr>
        <a:xfrm>
          <a:off x="1422161" y="65367"/>
          <a:ext cx="2626504" cy="6711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1: Identifier les objectifs de l'action</a:t>
          </a:r>
        </a:p>
      </dsp:txBody>
      <dsp:txXfrm>
        <a:off x="1454922" y="98128"/>
        <a:ext cx="2560982" cy="605583"/>
      </dsp:txXfrm>
    </dsp:sp>
    <dsp:sp modelId="{9CE75B9D-07FE-4CED-BFE9-91E0ED6465B8}">
      <dsp:nvSpPr>
        <dsp:cNvPr id="0" name=""/>
        <dsp:cNvSpPr/>
      </dsp:nvSpPr>
      <dsp:spPr>
        <a:xfrm>
          <a:off x="3130703" y="891265"/>
          <a:ext cx="2139362" cy="6711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2 : Identifier la cible  </a:t>
          </a:r>
        </a:p>
      </dsp:txBody>
      <dsp:txXfrm>
        <a:off x="3163464" y="924026"/>
        <a:ext cx="2073840" cy="605583"/>
      </dsp:txXfrm>
    </dsp:sp>
    <dsp:sp modelId="{E2951383-032D-4F03-8F9D-306E809C44A6}">
      <dsp:nvSpPr>
        <dsp:cNvPr id="0" name=""/>
        <dsp:cNvSpPr/>
      </dsp:nvSpPr>
      <dsp:spPr>
        <a:xfrm>
          <a:off x="3185297" y="1926351"/>
          <a:ext cx="2583177" cy="66444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3 : Définir la méthode de prospection</a:t>
          </a:r>
        </a:p>
      </dsp:txBody>
      <dsp:txXfrm>
        <a:off x="3217733" y="1958787"/>
        <a:ext cx="2518305" cy="599575"/>
      </dsp:txXfrm>
    </dsp:sp>
    <dsp:sp modelId="{F946D569-C0A4-4D1E-810D-B3668BDEE7B9}">
      <dsp:nvSpPr>
        <dsp:cNvPr id="0" name=""/>
        <dsp:cNvSpPr/>
      </dsp:nvSpPr>
      <dsp:spPr>
        <a:xfrm>
          <a:off x="2685019" y="3000304"/>
          <a:ext cx="2789636" cy="7080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4 : Constituer un fichier prospects qualifié</a:t>
          </a:r>
        </a:p>
      </dsp:txBody>
      <dsp:txXfrm>
        <a:off x="2719585" y="3034870"/>
        <a:ext cx="2720504" cy="638964"/>
      </dsp:txXfrm>
    </dsp:sp>
    <dsp:sp modelId="{0855776F-2B55-43C4-96A9-D5B711E3946D}">
      <dsp:nvSpPr>
        <dsp:cNvPr id="0" name=""/>
        <dsp:cNvSpPr/>
      </dsp:nvSpPr>
      <dsp:spPr>
        <a:xfrm>
          <a:off x="1421290" y="3854489"/>
          <a:ext cx="2529019" cy="6711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5 : Concevoir le message</a:t>
          </a:r>
        </a:p>
      </dsp:txBody>
      <dsp:txXfrm>
        <a:off x="1454051" y="3887250"/>
        <a:ext cx="2463497" cy="605583"/>
      </dsp:txXfrm>
    </dsp:sp>
    <dsp:sp modelId="{428A9FF7-1543-4860-8BC6-E33E38F92291}">
      <dsp:nvSpPr>
        <dsp:cNvPr id="0" name=""/>
        <dsp:cNvSpPr/>
      </dsp:nvSpPr>
      <dsp:spPr>
        <a:xfrm>
          <a:off x="203348" y="3019470"/>
          <a:ext cx="2035247" cy="6711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6 : Réaliser la prospection</a:t>
          </a:r>
        </a:p>
      </dsp:txBody>
      <dsp:txXfrm>
        <a:off x="236109" y="3052231"/>
        <a:ext cx="1969725" cy="605583"/>
      </dsp:txXfrm>
    </dsp:sp>
    <dsp:sp modelId="{BD185825-4A01-4FC8-AB42-98A615D511A9}">
      <dsp:nvSpPr>
        <dsp:cNvPr id="0" name=""/>
        <dsp:cNvSpPr/>
      </dsp:nvSpPr>
      <dsp:spPr>
        <a:xfrm>
          <a:off x="-161163" y="1812883"/>
          <a:ext cx="2551394" cy="8151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7 : Gérer le retour (devis, relance, etc.)</a:t>
          </a:r>
        </a:p>
      </dsp:txBody>
      <dsp:txXfrm>
        <a:off x="-121368" y="1852678"/>
        <a:ext cx="2471804" cy="735608"/>
      </dsp:txXfrm>
    </dsp:sp>
    <dsp:sp modelId="{CCE3B29D-40D6-4938-A5A0-4A83057E344F}">
      <dsp:nvSpPr>
        <dsp:cNvPr id="0" name=""/>
        <dsp:cNvSpPr/>
      </dsp:nvSpPr>
      <dsp:spPr>
        <a:xfrm>
          <a:off x="296168" y="928508"/>
          <a:ext cx="2229290" cy="6711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8 : Evaluer la campagne</a:t>
          </a:r>
        </a:p>
      </dsp:txBody>
      <dsp:txXfrm>
        <a:off x="328929" y="961269"/>
        <a:ext cx="2163768" cy="605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80A97B-0C56-4BA9-82DB-F022231D4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009292"/>
            <a:ext cx="10283671" cy="3286664"/>
          </a:xfrm>
        </p:spPr>
        <p:txBody>
          <a:bodyPr/>
          <a:lstStyle/>
          <a:p>
            <a:pPr algn="ctr">
              <a:spcBef>
                <a:spcPts val="1200"/>
              </a:spcBef>
            </a:pPr>
            <a:r>
              <a:rPr lang="fr-FR" sz="2800" dirty="0">
                <a:latin typeface="Myriad Pro"/>
              </a:rPr>
              <a:t>La </a:t>
            </a:r>
            <a:r>
              <a:rPr lang="fr-FR" sz="2800" b="1" dirty="0">
                <a:latin typeface="Myriad Pro"/>
              </a:rPr>
              <a:t>démarche mercatique </a:t>
            </a:r>
            <a:r>
              <a:rPr lang="fr-FR" sz="2800" dirty="0">
                <a:latin typeface="Myriad Pro"/>
              </a:rPr>
              <a:t>consiste à étudier son marché et ses clients pour mieux les comprendre. </a:t>
            </a:r>
            <a:br>
              <a:rPr lang="fr-FR" sz="2800" dirty="0">
                <a:latin typeface="Myriad Pro"/>
              </a:rPr>
            </a:br>
            <a:br>
              <a:rPr lang="fr-FR" sz="2800" dirty="0">
                <a:latin typeface="Myriad Pro"/>
              </a:rPr>
            </a:br>
            <a:r>
              <a:rPr lang="fr-FR" sz="2800" dirty="0">
                <a:latin typeface="Myriad Pro"/>
              </a:rPr>
              <a:t>Cette démarche va permettre de les </a:t>
            </a:r>
            <a:r>
              <a:rPr lang="fr-FR" sz="2800" b="1" dirty="0">
                <a:latin typeface="Myriad Pro"/>
              </a:rPr>
              <a:t>segmenter </a:t>
            </a:r>
            <a:r>
              <a:rPr lang="fr-FR" sz="2800" dirty="0">
                <a:latin typeface="Myriad Pro"/>
              </a:rPr>
              <a:t>pour mieux les analyser et agir sur leurs actes d’achat. </a:t>
            </a:r>
            <a:br>
              <a:rPr lang="fr-FR" sz="2800" dirty="0">
                <a:latin typeface="Myriad Pro"/>
              </a:rPr>
            </a:br>
            <a:endParaRPr lang="fr-CH" sz="2800" dirty="0"/>
          </a:p>
        </p:txBody>
      </p:sp>
    </p:spTree>
    <p:extLst>
      <p:ext uri="{BB962C8B-B14F-4D97-AF65-F5344CB8AC3E}">
        <p14:creationId xmlns:p14="http://schemas.microsoft.com/office/powerpoint/2010/main" val="4078867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Chap. 3 – La Prospection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3269331" y="901699"/>
            <a:ext cx="5556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Introduction à la problématique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272130" y="2163338"/>
            <a:ext cx="5908537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400" dirty="0">
                <a:latin typeface="Myriad Pro"/>
              </a:rPr>
              <a:t>Prospecter, vendre, fidéliser sont les étapes indispensables au développement et à la pérennité de l’entreprise. </a:t>
            </a:r>
          </a:p>
          <a:p>
            <a:pPr>
              <a:spcBef>
                <a:spcPts val="1200"/>
              </a:spcBef>
            </a:pPr>
            <a:r>
              <a:rPr lang="fr-FR" sz="2400" dirty="0">
                <a:latin typeface="Myriad Pro"/>
              </a:rPr>
              <a:t>La </a:t>
            </a:r>
            <a:r>
              <a:rPr lang="fr-FR" sz="2400" b="1" dirty="0">
                <a:latin typeface="Myriad Pro"/>
              </a:rPr>
              <a:t>prospection commerciale </a:t>
            </a:r>
            <a:r>
              <a:rPr lang="fr-FR" sz="2400" dirty="0">
                <a:latin typeface="Myriad Pro"/>
              </a:rPr>
              <a:t>regroupe les actions qui précédent la vente. Elle doit être organisée de façon rigoureuse, pour en garantir le succès. </a:t>
            </a:r>
          </a:p>
          <a:p>
            <a:pPr>
              <a:spcBef>
                <a:spcPts val="1200"/>
              </a:spcBef>
            </a:pPr>
            <a:r>
              <a:rPr lang="fr-FR" sz="2400" dirty="0">
                <a:latin typeface="Myriad Pro"/>
              </a:rPr>
              <a:t>Une campagne de prospection peut être organisée en 8 étapes :</a:t>
            </a:r>
            <a:endParaRPr lang="fr-FR" sz="2400" dirty="0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2470157111"/>
              </p:ext>
            </p:extLst>
          </p:nvPr>
        </p:nvGraphicFramePr>
        <p:xfrm>
          <a:off x="6426201" y="1701800"/>
          <a:ext cx="5486720" cy="4944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206</TotalTime>
  <Words>133</Words>
  <Application>Microsoft Office PowerPoint</Application>
  <PresentationFormat>Grand écran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Myriad Pro</vt:lpstr>
      <vt:lpstr>Wingdings 3</vt:lpstr>
      <vt:lpstr>Ion</vt:lpstr>
      <vt:lpstr>La démarche mercatique consiste à étudier son marché et ses clients pour mieux les comprendre.   Cette démarche va permettre de les segmenter pour mieux les analyser et agir sur leurs actes d’achat.  </vt:lpstr>
      <vt:lpstr>Chap. 3 – La Prospection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33</cp:revision>
  <dcterms:created xsi:type="dcterms:W3CDTF">2014-01-14T07:42:30Z</dcterms:created>
  <dcterms:modified xsi:type="dcterms:W3CDTF">2018-09-16T23:22:03Z</dcterms:modified>
</cp:coreProperties>
</file>