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6" r:id="rId1"/>
  </p:sldMasterIdLst>
  <p:sldIdLst>
    <p:sldId id="256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yle moyen 2 - Accentuatio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396" y="6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E2F9A31-1549-4D38-8EE0-E2CB1A27B71C}" type="doc">
      <dgm:prSet loTypeId="urn:microsoft.com/office/officeart/2005/8/layout/radial4" loCatId="relationship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fr-FR"/>
        </a:p>
      </dgm:t>
    </dgm:pt>
    <dgm:pt modelId="{420B4191-5994-4647-8506-B659CC325DEE}">
      <dgm:prSet phldrT="[Texte]" custT="1"/>
      <dgm:spPr/>
      <dgm:t>
        <a:bodyPr/>
        <a:lstStyle/>
        <a:p>
          <a:r>
            <a:rPr lang="fr-FR" sz="1600" b="1">
              <a:latin typeface="Arial" panose="020B0604020202020204" pitchFamily="34" charset="0"/>
              <a:cs typeface="Arial" panose="020B0604020202020204" pitchFamily="34" charset="0"/>
            </a:rPr>
            <a:t>Tableur</a:t>
          </a:r>
        </a:p>
      </dgm:t>
    </dgm:pt>
    <dgm:pt modelId="{155E99C8-6E05-486A-A633-00C6C15C08CE}" type="parTrans" cxnId="{768BFB0B-F87F-420F-B72C-C25156870A1F}">
      <dgm:prSet/>
      <dgm:spPr/>
      <dgm:t>
        <a:bodyPr/>
        <a:lstStyle/>
        <a:p>
          <a:endParaRPr lang="fr-FR" sz="1600" b="1">
            <a:solidFill>
              <a:sysClr val="windowText" lastClr="000000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AA8AB56-1FB8-46AA-9903-9DBD51F5FFED}" type="sibTrans" cxnId="{768BFB0B-F87F-420F-B72C-C25156870A1F}">
      <dgm:prSet/>
      <dgm:spPr/>
      <dgm:t>
        <a:bodyPr/>
        <a:lstStyle/>
        <a:p>
          <a:endParaRPr lang="fr-FR" sz="1600" b="1">
            <a:solidFill>
              <a:sysClr val="windowText" lastClr="000000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74CA1FA-82D7-4081-A6D1-7906A3372F97}">
      <dgm:prSet phldrT="[Texte]" custT="1"/>
      <dgm:spPr/>
      <dgm:t>
        <a:bodyPr/>
        <a:lstStyle/>
        <a:p>
          <a:r>
            <a:rPr lang="fr-FR" sz="1600" b="1">
              <a:latin typeface="Arial" panose="020B0604020202020204" pitchFamily="34" charset="0"/>
              <a:cs typeface="Arial" panose="020B0604020202020204" pitchFamily="34" charset="0"/>
            </a:rPr>
            <a:t>Calcul de coûts</a:t>
          </a:r>
        </a:p>
      </dgm:t>
    </dgm:pt>
    <dgm:pt modelId="{FD0CEAF3-42BC-422B-87F4-223A437CC5D7}" type="parTrans" cxnId="{9C2FB97D-C3C9-4846-8181-89D5C799AB82}">
      <dgm:prSet/>
      <dgm:spPr/>
      <dgm:t>
        <a:bodyPr/>
        <a:lstStyle/>
        <a:p>
          <a:endParaRPr lang="fr-FR" sz="1600" b="1">
            <a:solidFill>
              <a:sysClr val="windowText" lastClr="000000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1597192-8400-4C16-ADAA-40AA18524A3A}" type="sibTrans" cxnId="{9C2FB97D-C3C9-4846-8181-89D5C799AB82}">
      <dgm:prSet/>
      <dgm:spPr/>
      <dgm:t>
        <a:bodyPr/>
        <a:lstStyle/>
        <a:p>
          <a:endParaRPr lang="fr-FR" sz="1600" b="1">
            <a:solidFill>
              <a:sysClr val="windowText" lastClr="000000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297E924-B045-425C-8CB7-F0305C873EE5}">
      <dgm:prSet phldrT="[Texte]" custT="1"/>
      <dgm:spPr/>
      <dgm:t>
        <a:bodyPr/>
        <a:lstStyle/>
        <a:p>
          <a:r>
            <a:rPr lang="fr-FR" sz="1600" b="1">
              <a:latin typeface="Arial" panose="020B0604020202020204" pitchFamily="34" charset="0"/>
              <a:cs typeface="Arial" panose="020B0604020202020204" pitchFamily="34" charset="0"/>
            </a:rPr>
            <a:t>Statistiques</a:t>
          </a:r>
        </a:p>
      </dgm:t>
    </dgm:pt>
    <dgm:pt modelId="{E061D32D-4F2D-4D28-92E0-4B7EF94AE803}" type="parTrans" cxnId="{68603C45-5432-47BA-986E-D2FA17487F7E}">
      <dgm:prSet/>
      <dgm:spPr/>
      <dgm:t>
        <a:bodyPr/>
        <a:lstStyle/>
        <a:p>
          <a:endParaRPr lang="fr-FR" sz="1600" b="1">
            <a:solidFill>
              <a:sysClr val="windowText" lastClr="000000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E66CFAB-5103-459A-AB2C-F048F4A7033F}" type="sibTrans" cxnId="{68603C45-5432-47BA-986E-D2FA17487F7E}">
      <dgm:prSet/>
      <dgm:spPr/>
      <dgm:t>
        <a:bodyPr/>
        <a:lstStyle/>
        <a:p>
          <a:endParaRPr lang="fr-FR" sz="1600" b="1">
            <a:solidFill>
              <a:sysClr val="windowText" lastClr="000000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6D0FC21-7D3B-4AB4-903B-116CDBB42F2C}">
      <dgm:prSet phldrT="[Texte]" custT="1"/>
      <dgm:spPr/>
      <dgm:t>
        <a:bodyPr/>
        <a:lstStyle/>
        <a:p>
          <a:r>
            <a:rPr lang="fr-FR" sz="1600" b="1">
              <a:latin typeface="Arial" panose="020B0604020202020204" pitchFamily="34" charset="0"/>
              <a:cs typeface="Arial" panose="020B0604020202020204" pitchFamily="34" charset="0"/>
            </a:rPr>
            <a:t>Tableau de bord</a:t>
          </a:r>
        </a:p>
      </dgm:t>
    </dgm:pt>
    <dgm:pt modelId="{44BD919F-638A-45C5-B797-F92509CF9041}" type="parTrans" cxnId="{A0D5AFC4-399C-4C67-9E75-359C3E48C649}">
      <dgm:prSet/>
      <dgm:spPr/>
      <dgm:t>
        <a:bodyPr/>
        <a:lstStyle/>
        <a:p>
          <a:endParaRPr lang="fr-FR" sz="1600" b="1">
            <a:solidFill>
              <a:sysClr val="windowText" lastClr="000000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DBB9741-DA14-4EDC-B7EE-69931768AD77}" type="sibTrans" cxnId="{A0D5AFC4-399C-4C67-9E75-359C3E48C649}">
      <dgm:prSet/>
      <dgm:spPr/>
      <dgm:t>
        <a:bodyPr/>
        <a:lstStyle/>
        <a:p>
          <a:endParaRPr lang="fr-FR" sz="1600" b="1">
            <a:solidFill>
              <a:sysClr val="windowText" lastClr="000000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5B83271-E76D-4C16-9677-BCDF5E5A4F90}">
      <dgm:prSet phldrT="[Texte]" custT="1"/>
      <dgm:spPr/>
      <dgm:t>
        <a:bodyPr/>
        <a:lstStyle/>
        <a:p>
          <a:r>
            <a:rPr lang="fr-FR" sz="1600" b="1">
              <a:latin typeface="Arial" panose="020B0604020202020204" pitchFamily="34" charset="0"/>
              <a:cs typeface="Arial" panose="020B0604020202020204" pitchFamily="34" charset="0"/>
            </a:rPr>
            <a:t>Base de données</a:t>
          </a:r>
        </a:p>
      </dgm:t>
    </dgm:pt>
    <dgm:pt modelId="{B0D1140B-2107-4406-BFDC-83361CEEA323}" type="parTrans" cxnId="{1A5FCC87-D205-44EE-B28D-C7701FC948CD}">
      <dgm:prSet/>
      <dgm:spPr/>
      <dgm:t>
        <a:bodyPr/>
        <a:lstStyle/>
        <a:p>
          <a:endParaRPr lang="fr-FR" sz="1600" b="1">
            <a:solidFill>
              <a:sysClr val="windowText" lastClr="000000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FD4BC20-5D20-4C11-A008-DC9E75EDDA7A}" type="sibTrans" cxnId="{1A5FCC87-D205-44EE-B28D-C7701FC948CD}">
      <dgm:prSet/>
      <dgm:spPr/>
      <dgm:t>
        <a:bodyPr/>
        <a:lstStyle/>
        <a:p>
          <a:endParaRPr lang="fr-FR" sz="1600" b="1">
            <a:solidFill>
              <a:sysClr val="windowText" lastClr="000000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01C989D-39AF-4A8E-B13D-E7CE886772C0}">
      <dgm:prSet custT="1"/>
      <dgm:spPr/>
      <dgm:t>
        <a:bodyPr/>
        <a:lstStyle/>
        <a:p>
          <a:r>
            <a:rPr lang="fr-FR" sz="1600" b="1">
              <a:latin typeface="Arial" panose="020B0604020202020204" pitchFamily="34" charset="0"/>
              <a:cs typeface="Arial" panose="020B0604020202020204" pitchFamily="34" charset="0"/>
            </a:rPr>
            <a:t>Consolidation</a:t>
          </a:r>
        </a:p>
      </dgm:t>
    </dgm:pt>
    <dgm:pt modelId="{8B31CAB3-1CD4-4D35-AE1D-AB902DE6C45F}" type="parTrans" cxnId="{648369E7-D187-4352-80AB-122922E06070}">
      <dgm:prSet/>
      <dgm:spPr/>
      <dgm:t>
        <a:bodyPr/>
        <a:lstStyle/>
        <a:p>
          <a:endParaRPr lang="fr-FR" sz="1600" b="1">
            <a:solidFill>
              <a:sysClr val="windowText" lastClr="000000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7D36DDD-9741-402D-A7F5-F734B7664010}" type="sibTrans" cxnId="{648369E7-D187-4352-80AB-122922E06070}">
      <dgm:prSet/>
      <dgm:spPr/>
      <dgm:t>
        <a:bodyPr/>
        <a:lstStyle/>
        <a:p>
          <a:endParaRPr lang="fr-FR" sz="1600" b="1">
            <a:solidFill>
              <a:sysClr val="windowText" lastClr="000000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FFB3E26-B57A-478F-9276-F91179305648}" type="pres">
      <dgm:prSet presAssocID="{2E2F9A31-1549-4D38-8EE0-E2CB1A27B71C}" presName="cycle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60DBD046-F1B0-4781-8064-CC653900353F}" type="pres">
      <dgm:prSet presAssocID="{420B4191-5994-4647-8506-B659CC325DEE}" presName="centerShape" presStyleLbl="node0" presStyleIdx="0" presStyleCnt="1"/>
      <dgm:spPr/>
    </dgm:pt>
    <dgm:pt modelId="{C7490E48-9EEE-4146-A735-75FFAE595E4C}" type="pres">
      <dgm:prSet presAssocID="{FD0CEAF3-42BC-422B-87F4-223A437CC5D7}" presName="parTrans" presStyleLbl="bgSibTrans2D1" presStyleIdx="0" presStyleCnt="5"/>
      <dgm:spPr/>
    </dgm:pt>
    <dgm:pt modelId="{703C3AA3-D494-49C6-BE1B-0617286B9742}" type="pres">
      <dgm:prSet presAssocID="{374CA1FA-82D7-4081-A6D1-7906A3372F97}" presName="node" presStyleLbl="node1" presStyleIdx="0" presStyleCnt="5" custScaleX="123783" custScaleY="67156" custRadScaleRad="99331" custRadScaleInc="34">
        <dgm:presLayoutVars>
          <dgm:bulletEnabled val="1"/>
        </dgm:presLayoutVars>
      </dgm:prSet>
      <dgm:spPr/>
    </dgm:pt>
    <dgm:pt modelId="{47C93A71-1849-44D8-8A26-93DFCB8A08A0}" type="pres">
      <dgm:prSet presAssocID="{8B31CAB3-1CD4-4D35-AE1D-AB902DE6C45F}" presName="parTrans" presStyleLbl="bgSibTrans2D1" presStyleIdx="1" presStyleCnt="5"/>
      <dgm:spPr/>
    </dgm:pt>
    <dgm:pt modelId="{E2FA95BF-0EAC-4C12-88C2-C683D58E6B19}" type="pres">
      <dgm:prSet presAssocID="{601C989D-39AF-4A8E-B13D-E7CE886772C0}" presName="node" presStyleLbl="node1" presStyleIdx="1" presStyleCnt="5" custScaleX="123783" custScaleY="67156" custRadScaleRad="117248" custRadScaleInc="-26442">
        <dgm:presLayoutVars>
          <dgm:bulletEnabled val="1"/>
        </dgm:presLayoutVars>
      </dgm:prSet>
      <dgm:spPr/>
    </dgm:pt>
    <dgm:pt modelId="{5686B3F7-6C93-4B82-B0D2-3248E65462F2}" type="pres">
      <dgm:prSet presAssocID="{E061D32D-4F2D-4D28-92E0-4B7EF94AE803}" presName="parTrans" presStyleLbl="bgSibTrans2D1" presStyleIdx="2" presStyleCnt="5"/>
      <dgm:spPr/>
    </dgm:pt>
    <dgm:pt modelId="{11FF439E-4C2A-49C5-BD16-CAE7E62EB837}" type="pres">
      <dgm:prSet presAssocID="{E297E924-B045-425C-8CB7-F0305C873EE5}" presName="node" presStyleLbl="node1" presStyleIdx="2" presStyleCnt="5" custScaleX="123783" custScaleY="67156" custRadScaleRad="100023" custRadScaleInc="1065">
        <dgm:presLayoutVars>
          <dgm:bulletEnabled val="1"/>
        </dgm:presLayoutVars>
      </dgm:prSet>
      <dgm:spPr/>
    </dgm:pt>
    <dgm:pt modelId="{C5F91CE9-1833-4443-8D8D-D6635C1C8A29}" type="pres">
      <dgm:prSet presAssocID="{44BD919F-638A-45C5-B797-F92509CF9041}" presName="parTrans" presStyleLbl="bgSibTrans2D1" presStyleIdx="3" presStyleCnt="5"/>
      <dgm:spPr/>
    </dgm:pt>
    <dgm:pt modelId="{B69A8741-CAD3-48D8-9B99-FEBC4017F738}" type="pres">
      <dgm:prSet presAssocID="{96D0FC21-7D3B-4AB4-903B-116CDBB42F2C}" presName="node" presStyleLbl="node1" presStyleIdx="3" presStyleCnt="5" custScaleX="123783" custScaleY="67156" custRadScaleRad="125030" custRadScaleInc="27225">
        <dgm:presLayoutVars>
          <dgm:bulletEnabled val="1"/>
        </dgm:presLayoutVars>
      </dgm:prSet>
      <dgm:spPr/>
    </dgm:pt>
    <dgm:pt modelId="{6079BCA9-CBBF-494F-88C7-67658DF2F38F}" type="pres">
      <dgm:prSet presAssocID="{B0D1140B-2107-4406-BFDC-83361CEEA323}" presName="parTrans" presStyleLbl="bgSibTrans2D1" presStyleIdx="4" presStyleCnt="5"/>
      <dgm:spPr/>
    </dgm:pt>
    <dgm:pt modelId="{2C3AD30D-0442-499F-83B2-84850BECF920}" type="pres">
      <dgm:prSet presAssocID="{C5B83271-E76D-4C16-9677-BCDF5E5A4F90}" presName="node" presStyleLbl="node1" presStyleIdx="4" presStyleCnt="5" custScaleX="123783" custScaleY="67156" custRadScaleRad="100669" custRadScaleInc="-34">
        <dgm:presLayoutVars>
          <dgm:bulletEnabled val="1"/>
        </dgm:presLayoutVars>
      </dgm:prSet>
      <dgm:spPr/>
    </dgm:pt>
  </dgm:ptLst>
  <dgm:cxnLst>
    <dgm:cxn modelId="{74314205-C460-4317-908A-3D23D2E027DA}" type="presOf" srcId="{2E2F9A31-1549-4D38-8EE0-E2CB1A27B71C}" destId="{0FFB3E26-B57A-478F-9276-F91179305648}" srcOrd="0" destOrd="0" presId="urn:microsoft.com/office/officeart/2005/8/layout/radial4"/>
    <dgm:cxn modelId="{CB25C908-B040-493C-A2AA-244BEF53961F}" type="presOf" srcId="{E297E924-B045-425C-8CB7-F0305C873EE5}" destId="{11FF439E-4C2A-49C5-BD16-CAE7E62EB837}" srcOrd="0" destOrd="0" presId="urn:microsoft.com/office/officeart/2005/8/layout/radial4"/>
    <dgm:cxn modelId="{768BFB0B-F87F-420F-B72C-C25156870A1F}" srcId="{2E2F9A31-1549-4D38-8EE0-E2CB1A27B71C}" destId="{420B4191-5994-4647-8506-B659CC325DEE}" srcOrd="0" destOrd="0" parTransId="{155E99C8-6E05-486A-A633-00C6C15C08CE}" sibTransId="{DAA8AB56-1FB8-46AA-9903-9DBD51F5FFED}"/>
    <dgm:cxn modelId="{DFD2E734-2E53-4489-B0D5-E0DD22AA8225}" type="presOf" srcId="{FD0CEAF3-42BC-422B-87F4-223A437CC5D7}" destId="{C7490E48-9EEE-4146-A735-75FFAE595E4C}" srcOrd="0" destOrd="0" presId="urn:microsoft.com/office/officeart/2005/8/layout/radial4"/>
    <dgm:cxn modelId="{68603C45-5432-47BA-986E-D2FA17487F7E}" srcId="{420B4191-5994-4647-8506-B659CC325DEE}" destId="{E297E924-B045-425C-8CB7-F0305C873EE5}" srcOrd="2" destOrd="0" parTransId="{E061D32D-4F2D-4D28-92E0-4B7EF94AE803}" sibTransId="{CE66CFAB-5103-459A-AB2C-F048F4A7033F}"/>
    <dgm:cxn modelId="{17DFF272-FDD8-4326-9BFF-02A0B869BAD8}" type="presOf" srcId="{374CA1FA-82D7-4081-A6D1-7906A3372F97}" destId="{703C3AA3-D494-49C6-BE1B-0617286B9742}" srcOrd="0" destOrd="0" presId="urn:microsoft.com/office/officeart/2005/8/layout/radial4"/>
    <dgm:cxn modelId="{731B1656-68EF-48C7-BCC5-86C63C6E4F85}" type="presOf" srcId="{B0D1140B-2107-4406-BFDC-83361CEEA323}" destId="{6079BCA9-CBBF-494F-88C7-67658DF2F38F}" srcOrd="0" destOrd="0" presId="urn:microsoft.com/office/officeart/2005/8/layout/radial4"/>
    <dgm:cxn modelId="{29FAF658-E060-4EE8-AB5A-335A7AD42BA2}" type="presOf" srcId="{420B4191-5994-4647-8506-B659CC325DEE}" destId="{60DBD046-F1B0-4781-8064-CC653900353F}" srcOrd="0" destOrd="0" presId="urn:microsoft.com/office/officeart/2005/8/layout/radial4"/>
    <dgm:cxn modelId="{9C2FB97D-C3C9-4846-8181-89D5C799AB82}" srcId="{420B4191-5994-4647-8506-B659CC325DEE}" destId="{374CA1FA-82D7-4081-A6D1-7906A3372F97}" srcOrd="0" destOrd="0" parTransId="{FD0CEAF3-42BC-422B-87F4-223A437CC5D7}" sibTransId="{71597192-8400-4C16-ADAA-40AA18524A3A}"/>
    <dgm:cxn modelId="{1A5FCC87-D205-44EE-B28D-C7701FC948CD}" srcId="{420B4191-5994-4647-8506-B659CC325DEE}" destId="{C5B83271-E76D-4C16-9677-BCDF5E5A4F90}" srcOrd="4" destOrd="0" parTransId="{B0D1140B-2107-4406-BFDC-83361CEEA323}" sibTransId="{FFD4BC20-5D20-4C11-A008-DC9E75EDDA7A}"/>
    <dgm:cxn modelId="{6A1AE988-F240-47A1-8090-65C4076C69EC}" type="presOf" srcId="{8B31CAB3-1CD4-4D35-AE1D-AB902DE6C45F}" destId="{47C93A71-1849-44D8-8A26-93DFCB8A08A0}" srcOrd="0" destOrd="0" presId="urn:microsoft.com/office/officeart/2005/8/layout/radial4"/>
    <dgm:cxn modelId="{BA12D5AC-64C0-4C8D-A4A1-5D223208CD5F}" type="presOf" srcId="{C5B83271-E76D-4C16-9677-BCDF5E5A4F90}" destId="{2C3AD30D-0442-499F-83B2-84850BECF920}" srcOrd="0" destOrd="0" presId="urn:microsoft.com/office/officeart/2005/8/layout/radial4"/>
    <dgm:cxn modelId="{D5221BBB-BACC-431C-8590-E0860B246FD7}" type="presOf" srcId="{96D0FC21-7D3B-4AB4-903B-116CDBB42F2C}" destId="{B69A8741-CAD3-48D8-9B99-FEBC4017F738}" srcOrd="0" destOrd="0" presId="urn:microsoft.com/office/officeart/2005/8/layout/radial4"/>
    <dgm:cxn modelId="{89BD1AC2-8758-4789-BAE1-7985F2D521B3}" type="presOf" srcId="{601C989D-39AF-4A8E-B13D-E7CE886772C0}" destId="{E2FA95BF-0EAC-4C12-88C2-C683D58E6B19}" srcOrd="0" destOrd="0" presId="urn:microsoft.com/office/officeart/2005/8/layout/radial4"/>
    <dgm:cxn modelId="{DF0D52C3-E3E3-41EE-9706-89AD681E89B2}" type="presOf" srcId="{44BD919F-638A-45C5-B797-F92509CF9041}" destId="{C5F91CE9-1833-4443-8D8D-D6635C1C8A29}" srcOrd="0" destOrd="0" presId="urn:microsoft.com/office/officeart/2005/8/layout/radial4"/>
    <dgm:cxn modelId="{A0D5AFC4-399C-4C67-9E75-359C3E48C649}" srcId="{420B4191-5994-4647-8506-B659CC325DEE}" destId="{96D0FC21-7D3B-4AB4-903B-116CDBB42F2C}" srcOrd="3" destOrd="0" parTransId="{44BD919F-638A-45C5-B797-F92509CF9041}" sibTransId="{ADBB9741-DA14-4EDC-B7EE-69931768AD77}"/>
    <dgm:cxn modelId="{EA8F05C6-75FD-48CE-9E9D-F2F8E970651D}" type="presOf" srcId="{E061D32D-4F2D-4D28-92E0-4B7EF94AE803}" destId="{5686B3F7-6C93-4B82-B0D2-3248E65462F2}" srcOrd="0" destOrd="0" presId="urn:microsoft.com/office/officeart/2005/8/layout/radial4"/>
    <dgm:cxn modelId="{648369E7-D187-4352-80AB-122922E06070}" srcId="{420B4191-5994-4647-8506-B659CC325DEE}" destId="{601C989D-39AF-4A8E-B13D-E7CE886772C0}" srcOrd="1" destOrd="0" parTransId="{8B31CAB3-1CD4-4D35-AE1D-AB902DE6C45F}" sibTransId="{E7D36DDD-9741-402D-A7F5-F734B7664010}"/>
    <dgm:cxn modelId="{93DB67E2-86DB-40AB-A146-2C9B8838F16E}" type="presParOf" srcId="{0FFB3E26-B57A-478F-9276-F91179305648}" destId="{60DBD046-F1B0-4781-8064-CC653900353F}" srcOrd="0" destOrd="0" presId="urn:microsoft.com/office/officeart/2005/8/layout/radial4"/>
    <dgm:cxn modelId="{B34675F1-7487-4360-A2A9-A78701CFB7EA}" type="presParOf" srcId="{0FFB3E26-B57A-478F-9276-F91179305648}" destId="{C7490E48-9EEE-4146-A735-75FFAE595E4C}" srcOrd="1" destOrd="0" presId="urn:microsoft.com/office/officeart/2005/8/layout/radial4"/>
    <dgm:cxn modelId="{E829126F-A494-4165-8BBF-7B53D1E15A96}" type="presParOf" srcId="{0FFB3E26-B57A-478F-9276-F91179305648}" destId="{703C3AA3-D494-49C6-BE1B-0617286B9742}" srcOrd="2" destOrd="0" presId="urn:microsoft.com/office/officeart/2005/8/layout/radial4"/>
    <dgm:cxn modelId="{BE1AA1F4-A71A-40E9-8BBA-48FD95FC0838}" type="presParOf" srcId="{0FFB3E26-B57A-478F-9276-F91179305648}" destId="{47C93A71-1849-44D8-8A26-93DFCB8A08A0}" srcOrd="3" destOrd="0" presId="urn:microsoft.com/office/officeart/2005/8/layout/radial4"/>
    <dgm:cxn modelId="{E5715C34-8C0D-432A-B9E4-CE765326EDF8}" type="presParOf" srcId="{0FFB3E26-B57A-478F-9276-F91179305648}" destId="{E2FA95BF-0EAC-4C12-88C2-C683D58E6B19}" srcOrd="4" destOrd="0" presId="urn:microsoft.com/office/officeart/2005/8/layout/radial4"/>
    <dgm:cxn modelId="{8DAA3E3D-1549-4877-8329-E7BE728CCE0E}" type="presParOf" srcId="{0FFB3E26-B57A-478F-9276-F91179305648}" destId="{5686B3F7-6C93-4B82-B0D2-3248E65462F2}" srcOrd="5" destOrd="0" presId="urn:microsoft.com/office/officeart/2005/8/layout/radial4"/>
    <dgm:cxn modelId="{D6EADD13-769E-42EF-8E47-4678921614FF}" type="presParOf" srcId="{0FFB3E26-B57A-478F-9276-F91179305648}" destId="{11FF439E-4C2A-49C5-BD16-CAE7E62EB837}" srcOrd="6" destOrd="0" presId="urn:microsoft.com/office/officeart/2005/8/layout/radial4"/>
    <dgm:cxn modelId="{F2713236-F58F-41A1-81EF-3CD02D6C3C93}" type="presParOf" srcId="{0FFB3E26-B57A-478F-9276-F91179305648}" destId="{C5F91CE9-1833-4443-8D8D-D6635C1C8A29}" srcOrd="7" destOrd="0" presId="urn:microsoft.com/office/officeart/2005/8/layout/radial4"/>
    <dgm:cxn modelId="{985F8B4F-B956-4AF0-B991-D3271101049C}" type="presParOf" srcId="{0FFB3E26-B57A-478F-9276-F91179305648}" destId="{B69A8741-CAD3-48D8-9B99-FEBC4017F738}" srcOrd="8" destOrd="0" presId="urn:microsoft.com/office/officeart/2005/8/layout/radial4"/>
    <dgm:cxn modelId="{ECF0643D-EB81-4E6A-9C4F-6C7CC5458BB4}" type="presParOf" srcId="{0FFB3E26-B57A-478F-9276-F91179305648}" destId="{6079BCA9-CBBF-494F-88C7-67658DF2F38F}" srcOrd="9" destOrd="0" presId="urn:microsoft.com/office/officeart/2005/8/layout/radial4"/>
    <dgm:cxn modelId="{DD70C84F-78B5-442B-B351-A8A9862F3A04}" type="presParOf" srcId="{0FFB3E26-B57A-478F-9276-F91179305648}" destId="{2C3AD30D-0442-499F-83B2-84850BECF920}" srcOrd="10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0DBD046-F1B0-4781-8064-CC653900353F}">
      <dsp:nvSpPr>
        <dsp:cNvPr id="0" name=""/>
        <dsp:cNvSpPr/>
      </dsp:nvSpPr>
      <dsp:spPr>
        <a:xfrm>
          <a:off x="2158845" y="2135188"/>
          <a:ext cx="1496157" cy="1496157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600" b="1" kern="1200">
              <a:latin typeface="Arial" panose="020B0604020202020204" pitchFamily="34" charset="0"/>
              <a:cs typeface="Arial" panose="020B0604020202020204" pitchFamily="34" charset="0"/>
            </a:rPr>
            <a:t>Tableur</a:t>
          </a:r>
        </a:p>
      </dsp:txBody>
      <dsp:txXfrm>
        <a:off x="2377952" y="2354295"/>
        <a:ext cx="1057943" cy="1057943"/>
      </dsp:txXfrm>
    </dsp:sp>
    <dsp:sp modelId="{C7490E48-9EEE-4146-A735-75FFAE595E4C}">
      <dsp:nvSpPr>
        <dsp:cNvPr id="0" name=""/>
        <dsp:cNvSpPr/>
      </dsp:nvSpPr>
      <dsp:spPr>
        <a:xfrm rot="10800734">
          <a:off x="725809" y="2669743"/>
          <a:ext cx="1354218" cy="426404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03C3AA3-D494-49C6-BE1B-0617286B9742}">
      <dsp:nvSpPr>
        <dsp:cNvPr id="0" name=""/>
        <dsp:cNvSpPr/>
      </dsp:nvSpPr>
      <dsp:spPr>
        <a:xfrm>
          <a:off x="-153884" y="2500992"/>
          <a:ext cx="1759389" cy="763617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600" b="1" kern="1200">
              <a:latin typeface="Arial" panose="020B0604020202020204" pitchFamily="34" charset="0"/>
              <a:cs typeface="Arial" panose="020B0604020202020204" pitchFamily="34" charset="0"/>
            </a:rPr>
            <a:t>Calcul de coûts</a:t>
          </a:r>
        </a:p>
      </dsp:txBody>
      <dsp:txXfrm>
        <a:off x="-131518" y="2523358"/>
        <a:ext cx="1714657" cy="718885"/>
      </dsp:txXfrm>
    </dsp:sp>
    <dsp:sp modelId="{47C93A71-1849-44D8-8A26-93DFCB8A08A0}">
      <dsp:nvSpPr>
        <dsp:cNvPr id="0" name=""/>
        <dsp:cNvSpPr/>
      </dsp:nvSpPr>
      <dsp:spPr>
        <a:xfrm rot="12983713">
          <a:off x="716527" y="1672069"/>
          <a:ext cx="1673024" cy="426404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2FA95BF-0EAC-4C12-88C2-C683D58E6B19}">
      <dsp:nvSpPr>
        <dsp:cNvPr id="0" name=""/>
        <dsp:cNvSpPr/>
      </dsp:nvSpPr>
      <dsp:spPr>
        <a:xfrm>
          <a:off x="0" y="1007117"/>
          <a:ext cx="1759389" cy="763617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600" b="1" kern="1200">
              <a:latin typeface="Arial" panose="020B0604020202020204" pitchFamily="34" charset="0"/>
              <a:cs typeface="Arial" panose="020B0604020202020204" pitchFamily="34" charset="0"/>
            </a:rPr>
            <a:t>Consolidation</a:t>
          </a:r>
        </a:p>
      </dsp:txBody>
      <dsp:txXfrm>
        <a:off x="22366" y="1029483"/>
        <a:ext cx="1714657" cy="718885"/>
      </dsp:txXfrm>
    </dsp:sp>
    <dsp:sp modelId="{5686B3F7-6C93-4B82-B0D2-3248E65462F2}">
      <dsp:nvSpPr>
        <dsp:cNvPr id="0" name=""/>
        <dsp:cNvSpPr/>
      </dsp:nvSpPr>
      <dsp:spPr>
        <a:xfrm rot="16223004">
          <a:off x="2232752" y="1158078"/>
          <a:ext cx="1368577" cy="426404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1FF439E-4C2A-49C5-BD16-CAE7E62EB837}">
      <dsp:nvSpPr>
        <dsp:cNvPr id="0" name=""/>
        <dsp:cNvSpPr/>
      </dsp:nvSpPr>
      <dsp:spPr>
        <a:xfrm>
          <a:off x="2041926" y="305198"/>
          <a:ext cx="1759389" cy="763617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600" b="1" kern="1200">
              <a:latin typeface="Arial" panose="020B0604020202020204" pitchFamily="34" charset="0"/>
              <a:cs typeface="Arial" panose="020B0604020202020204" pitchFamily="34" charset="0"/>
            </a:rPr>
            <a:t>Statistiques</a:t>
          </a:r>
        </a:p>
      </dsp:txBody>
      <dsp:txXfrm>
        <a:off x="2064292" y="327564"/>
        <a:ext cx="1714657" cy="718885"/>
      </dsp:txXfrm>
    </dsp:sp>
    <dsp:sp modelId="{C5F91CE9-1833-4443-8D8D-D6635C1C8A29}">
      <dsp:nvSpPr>
        <dsp:cNvPr id="0" name=""/>
        <dsp:cNvSpPr/>
      </dsp:nvSpPr>
      <dsp:spPr>
        <a:xfrm rot="19321411">
          <a:off x="3393220" y="1617790"/>
          <a:ext cx="1723385" cy="426404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69A8741-CAD3-48D8-9B99-FEBC4017F738}">
      <dsp:nvSpPr>
        <dsp:cNvPr id="0" name=""/>
        <dsp:cNvSpPr/>
      </dsp:nvSpPr>
      <dsp:spPr>
        <a:xfrm>
          <a:off x="4054458" y="918952"/>
          <a:ext cx="1759389" cy="763617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600" b="1" kern="1200">
              <a:latin typeface="Arial" panose="020B0604020202020204" pitchFamily="34" charset="0"/>
              <a:cs typeface="Arial" panose="020B0604020202020204" pitchFamily="34" charset="0"/>
            </a:rPr>
            <a:t>Tableau de bord</a:t>
          </a:r>
        </a:p>
      </dsp:txBody>
      <dsp:txXfrm>
        <a:off x="4076824" y="941318"/>
        <a:ext cx="1714657" cy="718885"/>
      </dsp:txXfrm>
    </dsp:sp>
    <dsp:sp modelId="{6079BCA9-CBBF-494F-88C7-67658DF2F38F}">
      <dsp:nvSpPr>
        <dsp:cNvPr id="0" name=""/>
        <dsp:cNvSpPr/>
      </dsp:nvSpPr>
      <dsp:spPr>
        <a:xfrm rot="21599261">
          <a:off x="3734627" y="2669739"/>
          <a:ext cx="1368100" cy="426404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C3AD30D-0442-499F-83B2-84850BECF920}">
      <dsp:nvSpPr>
        <dsp:cNvPr id="0" name=""/>
        <dsp:cNvSpPr/>
      </dsp:nvSpPr>
      <dsp:spPr>
        <a:xfrm>
          <a:off x="4223033" y="2500986"/>
          <a:ext cx="1759389" cy="763617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600" b="1" kern="1200">
              <a:latin typeface="Arial" panose="020B0604020202020204" pitchFamily="34" charset="0"/>
              <a:cs typeface="Arial" panose="020B0604020202020204" pitchFamily="34" charset="0"/>
            </a:rPr>
            <a:t>Base de données</a:t>
          </a:r>
        </a:p>
      </dsp:txBody>
      <dsp:txXfrm>
        <a:off x="4245399" y="2523352"/>
        <a:ext cx="1714657" cy="71888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2"/>
            <a:ext cx="8825659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9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16/11/2019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329387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panoramiqu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7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9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16/11/2019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134479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5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16/11/2019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014113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930401" y="3771174"/>
            <a:ext cx="7385828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5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16/11/2019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  <p:sp>
        <p:nvSpPr>
          <p:cNvPr id="11" name="TextBox 10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9330491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590728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3124201"/>
            <a:ext cx="8825659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16/11/2019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658876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1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61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5" y="2667000"/>
            <a:ext cx="2946795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1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1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3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16/11/2019</a:t>
            </a:fld>
            <a:endParaRPr lang="fr-F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837532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 d’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1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3"/>
            <a:ext cx="2940051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6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5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2"/>
            <a:ext cx="293440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1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701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6" y="4827210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3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16/11/2019</a:t>
            </a:fld>
            <a:endParaRPr lang="fr-F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203173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16/11/2019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663514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3" y="430215"/>
            <a:ext cx="1752601" cy="5826125"/>
          </a:xfrm>
        </p:spPr>
        <p:txBody>
          <a:bodyPr vert="eaVert" anchor="b" anchorCtr="0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4" y="887414"/>
            <a:ext cx="7423149" cy="5368924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16/11/2019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438913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16/11/2019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278836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7" y="2861735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16/11/2019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964138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3" y="2060577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4" y="2056093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16/11/2019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340305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3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6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6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16/11/2019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583653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16/11/2019</a:t>
            </a:fld>
            <a:endParaRPr lang="fr-FR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984766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16/11/2019</a:t>
            </a:fld>
            <a:endParaRPr lang="fr-FR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488309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5" y="3129282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16/11/2019</a:t>
            </a:fld>
            <a:endParaRPr lang="fr-FR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382501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7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7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5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16/11/2019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998727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1" y="2669687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1" y="2892349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60000"/>
                  <a:lumOff val="40000"/>
                  <a:alpha val="7000"/>
                </a:schemeClr>
              </a:gs>
              <a:gs pos="69000">
                <a:schemeClr val="accent1">
                  <a:lumMod val="60000"/>
                  <a:lumOff val="40000"/>
                  <a:alpha val="0"/>
                </a:schemeClr>
              </a:gs>
              <a:gs pos="36000">
                <a:schemeClr val="accent1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713"/>
          <a:stretch/>
        </p:blipFill>
        <p:spPr>
          <a:xfrm>
            <a:off x="8000197" y="0"/>
            <a:ext cx="1603387" cy="114300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4199"/>
          <a:stretch/>
        </p:blipFill>
        <p:spPr>
          <a:xfrm>
            <a:off x="8609013" y="6092866"/>
            <a:ext cx="993735" cy="765134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2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20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41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E0B14B23-EBBB-4FF8-A86F-057ABCCE629C}" type="datetimeFigureOut">
              <a:rPr lang="fr-FR" smtClean="0"/>
              <a:t>16/11/2019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5" y="3225299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2" y="295731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4698301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87" r:id="rId1"/>
    <p:sldLayoutId id="2147483788" r:id="rId2"/>
    <p:sldLayoutId id="2147483789" r:id="rId3"/>
    <p:sldLayoutId id="2147483790" r:id="rId4"/>
    <p:sldLayoutId id="2147483791" r:id="rId5"/>
    <p:sldLayoutId id="2147483792" r:id="rId6"/>
    <p:sldLayoutId id="2147483793" r:id="rId7"/>
    <p:sldLayoutId id="2147483794" r:id="rId8"/>
    <p:sldLayoutId id="2147483795" r:id="rId9"/>
    <p:sldLayoutId id="2147483796" r:id="rId10"/>
    <p:sldLayoutId id="2147483797" r:id="rId11"/>
    <p:sldLayoutId id="2147483798" r:id="rId12"/>
    <p:sldLayoutId id="2147483799" r:id="rId13"/>
    <p:sldLayoutId id="2147483800" r:id="rId14"/>
    <p:sldLayoutId id="2147483801" r:id="rId15"/>
    <p:sldLayoutId id="2147483802" r:id="rId16"/>
    <p:sldLayoutId id="2147483803" r:id="rId17"/>
  </p:sldLayoutIdLst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0" y="1"/>
            <a:ext cx="8825658" cy="634999"/>
          </a:xfrm>
        </p:spPr>
        <p:txBody>
          <a:bodyPr>
            <a:normAutofit/>
          </a:bodyPr>
          <a:lstStyle/>
          <a:p>
            <a:r>
              <a:rPr lang="fr-FR" sz="3200" b="1" dirty="0"/>
              <a:t>Chapitre : Mise à niveau Excel</a:t>
            </a:r>
            <a:endParaRPr lang="fr-FR" sz="5400" dirty="0"/>
          </a:p>
        </p:txBody>
      </p:sp>
      <p:sp>
        <p:nvSpPr>
          <p:cNvPr id="5" name="Rectangle 4"/>
          <p:cNvSpPr/>
          <p:nvPr/>
        </p:nvSpPr>
        <p:spPr>
          <a:xfrm>
            <a:off x="4657531" y="901699"/>
            <a:ext cx="277992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spcBef>
                <a:spcPts val="600"/>
              </a:spcBef>
              <a:tabLst>
                <a:tab pos="179705" algn="l"/>
                <a:tab pos="539750" algn="l"/>
                <a:tab pos="899795" algn="l"/>
                <a:tab pos="1259840" algn="l"/>
                <a:tab pos="1619885" algn="l"/>
                <a:tab pos="1979930" algn="l"/>
                <a:tab pos="2339975" algn="l"/>
                <a:tab pos="2700020" algn="l"/>
                <a:tab pos="3060065" algn="l"/>
                <a:tab pos="3420110" algn="l"/>
              </a:tabLst>
            </a:pPr>
            <a:r>
              <a:rPr lang="fr-FR" sz="2800" b="1">
                <a:solidFill>
                  <a:srgbClr val="FFFF00"/>
                </a:solidFill>
                <a:latin typeface="Arial" panose="020B0604020202020204" pitchFamily="34" charset="0"/>
              </a:rPr>
              <a:t>Problématique</a:t>
            </a:r>
            <a:endParaRPr lang="fr-FR" sz="2800" b="1" dirty="0">
              <a:solidFill>
                <a:srgbClr val="FFFF00"/>
              </a:solidFill>
              <a:latin typeface="Arial" panose="020B060402020202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87528" y="1556151"/>
            <a:ext cx="5128505" cy="44627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1200"/>
              </a:spcBef>
            </a:pP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De nombreux travaux d’un attaché de gestion font appel à un tableur, dans des domaines variés : </a:t>
            </a:r>
          </a:p>
          <a:p>
            <a:pPr algn="ctr">
              <a:spcBef>
                <a:spcPts val="1200"/>
              </a:spcBef>
            </a:pPr>
            <a:r>
              <a:rPr lang="fr-FR" sz="2400" i="1" dirty="0">
                <a:latin typeface="Arial" panose="020B0604020202020204" pitchFamily="34" charset="0"/>
                <a:cs typeface="Arial" panose="020B0604020202020204" pitchFamily="34" charset="0"/>
              </a:rPr>
              <a:t>calcul de coûts, chiffrage de chantiers, plannings, suivi statistiques, tableaux de bord, graphiques, bases de données, tableaux consolidés, etc.</a:t>
            </a:r>
          </a:p>
          <a:p>
            <a:pPr>
              <a:spcBef>
                <a:spcPts val="1200"/>
              </a:spcBef>
            </a:pP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L’attaché doit être opérationnel et performant sur les fonctions de base de ce type d’application.</a:t>
            </a:r>
          </a:p>
        </p:txBody>
      </p:sp>
      <p:graphicFrame>
        <p:nvGraphicFramePr>
          <p:cNvPr id="7" name="Diagramme 6">
            <a:extLst>
              <a:ext uri="{FF2B5EF4-FFF2-40B4-BE49-F238E27FC236}">
                <a16:creationId xmlns:a16="http://schemas.microsoft.com/office/drawing/2014/main" id="{F4A67E77-8BF7-4B30-89EB-E930AF03606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062080405"/>
              </p:ext>
            </p:extLst>
          </p:nvPr>
        </p:nvGraphicFramePr>
        <p:xfrm>
          <a:off x="5808134" y="1629833"/>
          <a:ext cx="5813848" cy="3937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498345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EE5818"/>
      </a:dk2>
      <a:lt2>
        <a:srgbClr val="EBEBEB"/>
      </a:lt2>
      <a:accent1>
        <a:srgbClr val="F5A408"/>
      </a:accent1>
      <a:accent2>
        <a:srgbClr val="FA731A"/>
      </a:accent2>
      <a:accent3>
        <a:srgbClr val="AB9281"/>
      </a:accent3>
      <a:accent4>
        <a:srgbClr val="A18CD0"/>
      </a:accent4>
      <a:accent5>
        <a:srgbClr val="8EBBD2"/>
      </a:accent5>
      <a:accent6>
        <a:srgbClr val="ACC995"/>
      </a:accent6>
      <a:hlink>
        <a:srgbClr val="FAC96A"/>
      </a:hlink>
      <a:folHlink>
        <a:srgbClr val="FCDB9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04000"/>
                <a:satMod val="128000"/>
                <a:lumMod val="10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68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2000"/>
                <a:hueMod val="42000"/>
                <a:satMod val="124000"/>
                <a:lumMod val="62000"/>
              </a:schemeClr>
              <a:schemeClr val="phClr">
                <a:tint val="96000"/>
                <a:satMod val="13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5A2F9111-B2DB-470C-BA56-608F9B6588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208</TotalTime>
  <Words>81</Words>
  <Application>Microsoft Office PowerPoint</Application>
  <PresentationFormat>Grand écran</PresentationFormat>
  <Paragraphs>11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Century Gothic</vt:lpstr>
      <vt:lpstr>Wingdings 3</vt:lpstr>
      <vt:lpstr>Ion</vt:lpstr>
      <vt:lpstr>Chapitre : Mise à niveau Excel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A41. Organisation et amélioration du travail administratif</dc:title>
  <dc:creator>Claude Terrier</dc:creator>
  <cp:lastModifiedBy>Claude Terrier</cp:lastModifiedBy>
  <cp:revision>32</cp:revision>
  <dcterms:created xsi:type="dcterms:W3CDTF">2014-01-14T07:42:30Z</dcterms:created>
  <dcterms:modified xsi:type="dcterms:W3CDTF">2019-11-16T16:59:48Z</dcterms:modified>
</cp:coreProperties>
</file>