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6D542-A317-4656-8745-C89FA7C6448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59E937-5CA8-4D86-96C2-394D34323378}">
      <dgm:prSet phldrT="[Texte]" custT="1"/>
      <dgm:spPr/>
      <dgm:t>
        <a:bodyPr/>
        <a:lstStyle/>
        <a:p>
          <a:r>
            <a:rPr lang="fr-FR" sz="2800" b="1" dirty="0"/>
            <a:t>Principales IA génératives</a:t>
          </a:r>
        </a:p>
      </dgm:t>
    </dgm:pt>
    <dgm:pt modelId="{E65964B7-DBF5-429E-A5E2-3627938EA7CB}" type="parTrans" cxnId="{903C21EA-8FE2-4DC1-AAFE-F09CD886F920}">
      <dgm:prSet/>
      <dgm:spPr/>
      <dgm:t>
        <a:bodyPr/>
        <a:lstStyle/>
        <a:p>
          <a:endParaRPr lang="fr-FR"/>
        </a:p>
      </dgm:t>
    </dgm:pt>
    <dgm:pt modelId="{152FF5B1-C05E-4CE5-A062-D897FC406A8C}" type="sibTrans" cxnId="{903C21EA-8FE2-4DC1-AAFE-F09CD886F920}">
      <dgm:prSet/>
      <dgm:spPr/>
      <dgm:t>
        <a:bodyPr/>
        <a:lstStyle/>
        <a:p>
          <a:endParaRPr lang="fr-FR"/>
        </a:p>
      </dgm:t>
    </dgm:pt>
    <dgm:pt modelId="{41AD37DD-6801-45E2-9B7A-299B6D74B835}">
      <dgm:prSet phldrT="[Texte]" custT="1"/>
      <dgm:spPr/>
      <dgm:t>
        <a:bodyPr/>
        <a:lstStyle/>
        <a:p>
          <a:r>
            <a:rPr lang="fr-FR" sz="2000" b="1" noProof="0" dirty="0"/>
            <a:t>ChatGPT</a:t>
          </a:r>
          <a:r>
            <a:rPr lang="fr-FR" sz="2000" noProof="0" dirty="0"/>
            <a:t> (OpenAI) : texte, image, vidéo (SORA), la plus utilisée.</a:t>
          </a:r>
          <a:endParaRPr lang="fr-FR" sz="2000" dirty="0"/>
        </a:p>
      </dgm:t>
    </dgm:pt>
    <dgm:pt modelId="{B5726856-BA12-4BA3-B64F-3E53C46A2C67}" type="parTrans" cxnId="{2465257D-88FF-41E9-BBAC-C6B7805A3266}">
      <dgm:prSet/>
      <dgm:spPr/>
      <dgm:t>
        <a:bodyPr/>
        <a:lstStyle/>
        <a:p>
          <a:endParaRPr lang="fr-FR"/>
        </a:p>
      </dgm:t>
    </dgm:pt>
    <dgm:pt modelId="{8F42A699-3025-4BFB-A0E4-EC09C16752B8}" type="sibTrans" cxnId="{2465257D-88FF-41E9-BBAC-C6B7805A3266}">
      <dgm:prSet/>
      <dgm:spPr/>
      <dgm:t>
        <a:bodyPr/>
        <a:lstStyle/>
        <a:p>
          <a:endParaRPr lang="fr-FR"/>
        </a:p>
      </dgm:t>
    </dgm:pt>
    <dgm:pt modelId="{820A3F23-E594-4003-8968-138B7960603B}">
      <dgm:prSet custT="1"/>
      <dgm:spPr/>
      <dgm:t>
        <a:bodyPr/>
        <a:lstStyle/>
        <a:p>
          <a:r>
            <a:rPr lang="fr-FR" sz="2000" b="1" noProof="0" dirty="0"/>
            <a:t>Copilot</a:t>
          </a:r>
          <a:r>
            <a:rPr lang="fr-FR" sz="2000" noProof="0" dirty="0"/>
            <a:t> (Microsoft) : intégré à Bing et Microsoft 365.</a:t>
          </a:r>
        </a:p>
      </dgm:t>
    </dgm:pt>
    <dgm:pt modelId="{48F58C38-9AD1-438F-9772-331A76515930}" type="parTrans" cxnId="{74A5FD39-2C15-4C1B-BEDA-5DA542810A3B}">
      <dgm:prSet/>
      <dgm:spPr/>
      <dgm:t>
        <a:bodyPr/>
        <a:lstStyle/>
        <a:p>
          <a:endParaRPr lang="fr-FR"/>
        </a:p>
      </dgm:t>
    </dgm:pt>
    <dgm:pt modelId="{8831667C-411F-4CAB-96F5-6F770FFCED21}" type="sibTrans" cxnId="{74A5FD39-2C15-4C1B-BEDA-5DA542810A3B}">
      <dgm:prSet/>
      <dgm:spPr/>
      <dgm:t>
        <a:bodyPr/>
        <a:lstStyle/>
        <a:p>
          <a:endParaRPr lang="fr-FR"/>
        </a:p>
      </dgm:t>
    </dgm:pt>
    <dgm:pt modelId="{1D2DD570-98F9-4425-959C-8DF43A5C7BDE}">
      <dgm:prSet custT="1"/>
      <dgm:spPr/>
      <dgm:t>
        <a:bodyPr/>
        <a:lstStyle/>
        <a:p>
          <a:r>
            <a:rPr lang="fr-FR" sz="2000" b="1" noProof="0" dirty="0"/>
            <a:t>Gemini</a:t>
          </a:r>
          <a:r>
            <a:rPr lang="fr-FR" sz="2000" noProof="0" dirty="0"/>
            <a:t> (Google) : concurrent majeur, intégré à Google </a:t>
          </a:r>
          <a:r>
            <a:rPr lang="fr-FR" sz="2000" noProof="0" dirty="0" err="1"/>
            <a:t>Search</a:t>
          </a:r>
          <a:r>
            <a:rPr lang="fr-FR" sz="2000" noProof="0" dirty="0"/>
            <a:t>.</a:t>
          </a:r>
        </a:p>
      </dgm:t>
    </dgm:pt>
    <dgm:pt modelId="{AD912E1B-9D5A-4E9F-9B25-86C7E99B8C7E}" type="parTrans" cxnId="{53CC519D-9A23-4B0C-A8F7-54F45DB41246}">
      <dgm:prSet/>
      <dgm:spPr/>
      <dgm:t>
        <a:bodyPr/>
        <a:lstStyle/>
        <a:p>
          <a:endParaRPr lang="fr-FR"/>
        </a:p>
      </dgm:t>
    </dgm:pt>
    <dgm:pt modelId="{00B3357B-A44E-495F-8C8B-26666970C6AC}" type="sibTrans" cxnId="{53CC519D-9A23-4B0C-A8F7-54F45DB41246}">
      <dgm:prSet/>
      <dgm:spPr/>
      <dgm:t>
        <a:bodyPr/>
        <a:lstStyle/>
        <a:p>
          <a:endParaRPr lang="fr-FR"/>
        </a:p>
      </dgm:t>
    </dgm:pt>
    <dgm:pt modelId="{E1E74D0B-63D2-46DD-8679-8F5D175ACB24}">
      <dgm:prSet custT="1"/>
      <dgm:spPr/>
      <dgm:t>
        <a:bodyPr/>
        <a:lstStyle/>
        <a:p>
          <a:r>
            <a:rPr lang="fr-FR" sz="2000" b="1" noProof="0" dirty="0" err="1"/>
            <a:t>DeepSeek</a:t>
          </a:r>
          <a:r>
            <a:rPr lang="fr-FR" sz="2000" noProof="0" dirty="0"/>
            <a:t> (Chine) : raisonnement performant, faible coût.</a:t>
          </a:r>
        </a:p>
      </dgm:t>
    </dgm:pt>
    <dgm:pt modelId="{52DCAFD8-393A-44DF-B7E0-7899A99FBC71}" type="parTrans" cxnId="{41827CF0-A907-4E10-A9E0-B1AAF14AAA26}">
      <dgm:prSet/>
      <dgm:spPr/>
      <dgm:t>
        <a:bodyPr/>
        <a:lstStyle/>
        <a:p>
          <a:endParaRPr lang="fr-FR"/>
        </a:p>
      </dgm:t>
    </dgm:pt>
    <dgm:pt modelId="{1365CCFE-2DD4-4B7A-8801-96DC871B912B}" type="sibTrans" cxnId="{41827CF0-A907-4E10-A9E0-B1AAF14AAA26}">
      <dgm:prSet/>
      <dgm:spPr/>
      <dgm:t>
        <a:bodyPr/>
        <a:lstStyle/>
        <a:p>
          <a:endParaRPr lang="fr-FR"/>
        </a:p>
      </dgm:t>
    </dgm:pt>
    <dgm:pt modelId="{37A39411-5223-4796-AA04-A4AEC1D9AB3C}">
      <dgm:prSet custT="1"/>
      <dgm:spPr/>
      <dgm:t>
        <a:bodyPr/>
        <a:lstStyle/>
        <a:p>
          <a:r>
            <a:rPr lang="fr-FR" sz="2000" b="1" noProof="0" dirty="0" err="1"/>
            <a:t>Grok</a:t>
          </a:r>
          <a:r>
            <a:rPr lang="fr-FR" sz="2000" noProof="0" dirty="0"/>
            <a:t> (</a:t>
          </a:r>
          <a:r>
            <a:rPr lang="fr-FR" sz="2000" noProof="0" dirty="0" err="1"/>
            <a:t>xAI</a:t>
          </a:r>
          <a:r>
            <a:rPr lang="fr-FR" sz="2000" noProof="0" dirty="0"/>
            <a:t>/Elon Musk) : orienté temps réel, intégré à X (Twitter).</a:t>
          </a:r>
        </a:p>
      </dgm:t>
    </dgm:pt>
    <dgm:pt modelId="{0130C5DF-6DCB-413E-8D64-F335CD47A324}" type="parTrans" cxnId="{9C8DEBF1-EF8E-48C8-8739-6EF551F0C253}">
      <dgm:prSet/>
      <dgm:spPr/>
      <dgm:t>
        <a:bodyPr/>
        <a:lstStyle/>
        <a:p>
          <a:endParaRPr lang="fr-FR"/>
        </a:p>
      </dgm:t>
    </dgm:pt>
    <dgm:pt modelId="{5057B416-B923-4283-AA4B-EB6D33905EB8}" type="sibTrans" cxnId="{9C8DEBF1-EF8E-48C8-8739-6EF551F0C253}">
      <dgm:prSet/>
      <dgm:spPr/>
      <dgm:t>
        <a:bodyPr/>
        <a:lstStyle/>
        <a:p>
          <a:endParaRPr lang="fr-FR"/>
        </a:p>
      </dgm:t>
    </dgm:pt>
    <dgm:pt modelId="{981481BE-CC05-4B25-8AF0-84105A76E3F1}">
      <dgm:prSet custT="1"/>
      <dgm:spPr/>
      <dgm:t>
        <a:bodyPr/>
        <a:lstStyle/>
        <a:p>
          <a:r>
            <a:rPr lang="fr-FR" sz="2000" b="1" noProof="0" dirty="0"/>
            <a:t>Perplexity</a:t>
          </a:r>
          <a:r>
            <a:rPr lang="fr-FR" sz="2000" noProof="0" dirty="0"/>
            <a:t> : combine recherche web + génération, sources citées.</a:t>
          </a:r>
        </a:p>
      </dgm:t>
    </dgm:pt>
    <dgm:pt modelId="{DCFFB37E-F9EE-4C32-8101-FAF63DB7E505}" type="parTrans" cxnId="{26602F63-C964-444E-88DA-8618DE6E97E4}">
      <dgm:prSet/>
      <dgm:spPr/>
      <dgm:t>
        <a:bodyPr/>
        <a:lstStyle/>
        <a:p>
          <a:endParaRPr lang="fr-FR"/>
        </a:p>
      </dgm:t>
    </dgm:pt>
    <dgm:pt modelId="{BFAB9338-DA01-4A56-A295-F0FE47A6527A}" type="sibTrans" cxnId="{26602F63-C964-444E-88DA-8618DE6E97E4}">
      <dgm:prSet/>
      <dgm:spPr/>
      <dgm:t>
        <a:bodyPr/>
        <a:lstStyle/>
        <a:p>
          <a:endParaRPr lang="fr-FR"/>
        </a:p>
      </dgm:t>
    </dgm:pt>
    <dgm:pt modelId="{9A2F403C-9C7C-498E-BFB3-2D11F70D0179}">
      <dgm:prSet custT="1"/>
      <dgm:spPr/>
      <dgm:t>
        <a:bodyPr/>
        <a:lstStyle/>
        <a:p>
          <a:r>
            <a:rPr lang="fr-FR" sz="2000" b="1" noProof="0" dirty="0"/>
            <a:t>Mistral</a:t>
          </a:r>
          <a:r>
            <a:rPr lang="fr-FR" sz="2000" noProof="0" dirty="0"/>
            <a:t> (Europe) : startup française, assistant 'Le Chat'.</a:t>
          </a:r>
        </a:p>
      </dgm:t>
    </dgm:pt>
    <dgm:pt modelId="{4D7FA8DB-2ABA-4C8E-8DF7-BBE7533C0625}" type="parTrans" cxnId="{9515A135-E0A7-4DDB-8D52-3FA6C77E3A26}">
      <dgm:prSet/>
      <dgm:spPr/>
      <dgm:t>
        <a:bodyPr/>
        <a:lstStyle/>
        <a:p>
          <a:endParaRPr lang="fr-FR"/>
        </a:p>
      </dgm:t>
    </dgm:pt>
    <dgm:pt modelId="{DEDC2BCB-2E30-4595-9179-DDECBDC96C0B}" type="sibTrans" cxnId="{9515A135-E0A7-4DDB-8D52-3FA6C77E3A26}">
      <dgm:prSet/>
      <dgm:spPr/>
      <dgm:t>
        <a:bodyPr/>
        <a:lstStyle/>
        <a:p>
          <a:endParaRPr lang="fr-FR"/>
        </a:p>
      </dgm:t>
    </dgm:pt>
    <dgm:pt modelId="{8D787517-01BF-4705-A3EC-6780AD0728B2}">
      <dgm:prSet custT="1"/>
      <dgm:spPr/>
      <dgm:t>
        <a:bodyPr/>
        <a:lstStyle/>
        <a:p>
          <a:r>
            <a:rPr lang="fr-FR" sz="2000" b="1" noProof="0" dirty="0"/>
            <a:t>Claude</a:t>
          </a:r>
          <a:r>
            <a:rPr lang="fr-FR" sz="2000" noProof="0" dirty="0"/>
            <a:t> (Anthropic) : performant sur gros documents et multimodal.</a:t>
          </a:r>
        </a:p>
      </dgm:t>
    </dgm:pt>
    <dgm:pt modelId="{9D320FD6-5CC9-4D46-BF92-939691B7B066}" type="parTrans" cxnId="{DC04520E-8A8D-466F-825B-6B1AB180C264}">
      <dgm:prSet/>
      <dgm:spPr/>
      <dgm:t>
        <a:bodyPr/>
        <a:lstStyle/>
        <a:p>
          <a:endParaRPr lang="fr-FR"/>
        </a:p>
      </dgm:t>
    </dgm:pt>
    <dgm:pt modelId="{D38D22D7-3B33-4AC7-A7E2-146BB90DD0E5}" type="sibTrans" cxnId="{DC04520E-8A8D-466F-825B-6B1AB180C264}">
      <dgm:prSet/>
      <dgm:spPr/>
      <dgm:t>
        <a:bodyPr/>
        <a:lstStyle/>
        <a:p>
          <a:endParaRPr lang="fr-FR"/>
        </a:p>
      </dgm:t>
    </dgm:pt>
    <dgm:pt modelId="{5D0B52B8-DDB0-477F-86C0-C26CE04DCB91}" type="pres">
      <dgm:prSet presAssocID="{D646D542-A317-4656-8745-C89FA7C644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5D01D6-9475-45C7-A60C-7D50C21D807E}" type="pres">
      <dgm:prSet presAssocID="{3459E937-5CA8-4D86-96C2-394D34323378}" presName="root" presStyleCnt="0"/>
      <dgm:spPr/>
    </dgm:pt>
    <dgm:pt modelId="{84722CDE-F333-4F06-B37C-C1BBD8F5A77D}" type="pres">
      <dgm:prSet presAssocID="{3459E937-5CA8-4D86-96C2-394D34323378}" presName="rootComposite" presStyleCnt="0"/>
      <dgm:spPr/>
    </dgm:pt>
    <dgm:pt modelId="{F6E20FDE-826C-4825-9245-2179F6464B21}" type="pres">
      <dgm:prSet presAssocID="{3459E937-5CA8-4D86-96C2-394D34323378}" presName="rootText" presStyleLbl="node1" presStyleIdx="0" presStyleCnt="1" custScaleX="662695" custScaleY="135113" custLinFactNeighborX="460" custLinFactNeighborY="6290"/>
      <dgm:spPr/>
    </dgm:pt>
    <dgm:pt modelId="{F2F93798-A2C9-4E88-B141-8663BBB43421}" type="pres">
      <dgm:prSet presAssocID="{3459E937-5CA8-4D86-96C2-394D34323378}" presName="rootConnector" presStyleLbl="node1" presStyleIdx="0" presStyleCnt="1"/>
      <dgm:spPr/>
    </dgm:pt>
    <dgm:pt modelId="{A3E5B1E6-E8E1-431F-B060-2934F0CD492D}" type="pres">
      <dgm:prSet presAssocID="{3459E937-5CA8-4D86-96C2-394D34323378}" presName="childShape" presStyleCnt="0"/>
      <dgm:spPr/>
    </dgm:pt>
    <dgm:pt modelId="{88DDF7D6-2C93-423C-A83E-530649117F5F}" type="pres">
      <dgm:prSet presAssocID="{B5726856-BA12-4BA3-B64F-3E53C46A2C67}" presName="Name13" presStyleLbl="parChTrans1D2" presStyleIdx="0" presStyleCnt="8"/>
      <dgm:spPr/>
    </dgm:pt>
    <dgm:pt modelId="{B9C78983-5BDE-47F0-84B5-D8E67F6221D2}" type="pres">
      <dgm:prSet presAssocID="{41AD37DD-6801-45E2-9B7A-299B6D74B835}" presName="childText" presStyleLbl="bgAcc1" presStyleIdx="0" presStyleCnt="8" custScaleX="1101729">
        <dgm:presLayoutVars>
          <dgm:bulletEnabled val="1"/>
        </dgm:presLayoutVars>
      </dgm:prSet>
      <dgm:spPr/>
    </dgm:pt>
    <dgm:pt modelId="{FBB74786-2AD8-4114-8967-F63C22CEACB4}" type="pres">
      <dgm:prSet presAssocID="{48F58C38-9AD1-438F-9772-331A76515930}" presName="Name13" presStyleLbl="parChTrans1D2" presStyleIdx="1" presStyleCnt="8"/>
      <dgm:spPr/>
    </dgm:pt>
    <dgm:pt modelId="{8F1BE944-7A42-4A1C-A0AE-F0778730F45D}" type="pres">
      <dgm:prSet presAssocID="{820A3F23-E594-4003-8968-138B7960603B}" presName="childText" presStyleLbl="bgAcc1" presStyleIdx="1" presStyleCnt="8" custScaleX="1101729">
        <dgm:presLayoutVars>
          <dgm:bulletEnabled val="1"/>
        </dgm:presLayoutVars>
      </dgm:prSet>
      <dgm:spPr/>
    </dgm:pt>
    <dgm:pt modelId="{9917C582-3A0D-4E9B-B7A1-117DB153E045}" type="pres">
      <dgm:prSet presAssocID="{AD912E1B-9D5A-4E9F-9B25-86C7E99B8C7E}" presName="Name13" presStyleLbl="parChTrans1D2" presStyleIdx="2" presStyleCnt="8"/>
      <dgm:spPr/>
    </dgm:pt>
    <dgm:pt modelId="{0025A1F0-F43E-46F7-900E-7664D5340D68}" type="pres">
      <dgm:prSet presAssocID="{1D2DD570-98F9-4425-959C-8DF43A5C7BDE}" presName="childText" presStyleLbl="bgAcc1" presStyleIdx="2" presStyleCnt="8" custScaleX="1101729">
        <dgm:presLayoutVars>
          <dgm:bulletEnabled val="1"/>
        </dgm:presLayoutVars>
      </dgm:prSet>
      <dgm:spPr/>
    </dgm:pt>
    <dgm:pt modelId="{F3E7FED0-7D8B-47BA-B442-272E8FA0A0C9}" type="pres">
      <dgm:prSet presAssocID="{52DCAFD8-393A-44DF-B7E0-7899A99FBC71}" presName="Name13" presStyleLbl="parChTrans1D2" presStyleIdx="3" presStyleCnt="8"/>
      <dgm:spPr/>
    </dgm:pt>
    <dgm:pt modelId="{F3BF955D-E908-480D-AFD5-5239BB15A766}" type="pres">
      <dgm:prSet presAssocID="{E1E74D0B-63D2-46DD-8679-8F5D175ACB24}" presName="childText" presStyleLbl="bgAcc1" presStyleIdx="3" presStyleCnt="8" custScaleX="1101729">
        <dgm:presLayoutVars>
          <dgm:bulletEnabled val="1"/>
        </dgm:presLayoutVars>
      </dgm:prSet>
      <dgm:spPr/>
    </dgm:pt>
    <dgm:pt modelId="{80822C05-8046-4828-B458-935FB608661C}" type="pres">
      <dgm:prSet presAssocID="{0130C5DF-6DCB-413E-8D64-F335CD47A324}" presName="Name13" presStyleLbl="parChTrans1D2" presStyleIdx="4" presStyleCnt="8"/>
      <dgm:spPr/>
    </dgm:pt>
    <dgm:pt modelId="{0EB937EC-AF8D-4BA8-9948-413E2355887E}" type="pres">
      <dgm:prSet presAssocID="{37A39411-5223-4796-AA04-A4AEC1D9AB3C}" presName="childText" presStyleLbl="bgAcc1" presStyleIdx="4" presStyleCnt="8" custScaleX="1101729">
        <dgm:presLayoutVars>
          <dgm:bulletEnabled val="1"/>
        </dgm:presLayoutVars>
      </dgm:prSet>
      <dgm:spPr/>
    </dgm:pt>
    <dgm:pt modelId="{374896C5-EF50-4D82-995A-428D4093AF53}" type="pres">
      <dgm:prSet presAssocID="{DCFFB37E-F9EE-4C32-8101-FAF63DB7E505}" presName="Name13" presStyleLbl="parChTrans1D2" presStyleIdx="5" presStyleCnt="8"/>
      <dgm:spPr/>
    </dgm:pt>
    <dgm:pt modelId="{46620F05-3269-4D0E-AA08-D85BEF2E17FB}" type="pres">
      <dgm:prSet presAssocID="{981481BE-CC05-4B25-8AF0-84105A76E3F1}" presName="childText" presStyleLbl="bgAcc1" presStyleIdx="5" presStyleCnt="8" custScaleX="1101729">
        <dgm:presLayoutVars>
          <dgm:bulletEnabled val="1"/>
        </dgm:presLayoutVars>
      </dgm:prSet>
      <dgm:spPr/>
    </dgm:pt>
    <dgm:pt modelId="{CE7372FD-A874-4317-8863-F71472F822AB}" type="pres">
      <dgm:prSet presAssocID="{4D7FA8DB-2ABA-4C8E-8DF7-BBE7533C0625}" presName="Name13" presStyleLbl="parChTrans1D2" presStyleIdx="6" presStyleCnt="8"/>
      <dgm:spPr/>
    </dgm:pt>
    <dgm:pt modelId="{2AD6F746-98EB-4B69-B960-E174EEE5D6BD}" type="pres">
      <dgm:prSet presAssocID="{9A2F403C-9C7C-498E-BFB3-2D11F70D0179}" presName="childText" presStyleLbl="bgAcc1" presStyleIdx="6" presStyleCnt="8" custScaleX="1101729">
        <dgm:presLayoutVars>
          <dgm:bulletEnabled val="1"/>
        </dgm:presLayoutVars>
      </dgm:prSet>
      <dgm:spPr/>
    </dgm:pt>
    <dgm:pt modelId="{88B220EA-0AE5-4C74-B938-8920DF16AC83}" type="pres">
      <dgm:prSet presAssocID="{9D320FD6-5CC9-4D46-BF92-939691B7B066}" presName="Name13" presStyleLbl="parChTrans1D2" presStyleIdx="7" presStyleCnt="8"/>
      <dgm:spPr/>
    </dgm:pt>
    <dgm:pt modelId="{B33E8405-3715-4E92-96B6-36B1E29DC54C}" type="pres">
      <dgm:prSet presAssocID="{8D787517-01BF-4705-A3EC-6780AD0728B2}" presName="childText" presStyleLbl="bgAcc1" presStyleIdx="7" presStyleCnt="8" custScaleX="1101729">
        <dgm:presLayoutVars>
          <dgm:bulletEnabled val="1"/>
        </dgm:presLayoutVars>
      </dgm:prSet>
      <dgm:spPr/>
    </dgm:pt>
  </dgm:ptLst>
  <dgm:cxnLst>
    <dgm:cxn modelId="{50B0ED07-7538-4651-8CD3-BAAF9989625D}" type="presOf" srcId="{AD912E1B-9D5A-4E9F-9B25-86C7E99B8C7E}" destId="{9917C582-3A0D-4E9B-B7A1-117DB153E045}" srcOrd="0" destOrd="0" presId="urn:microsoft.com/office/officeart/2005/8/layout/hierarchy3"/>
    <dgm:cxn modelId="{DC04520E-8A8D-466F-825B-6B1AB180C264}" srcId="{3459E937-5CA8-4D86-96C2-394D34323378}" destId="{8D787517-01BF-4705-A3EC-6780AD0728B2}" srcOrd="7" destOrd="0" parTransId="{9D320FD6-5CC9-4D46-BF92-939691B7B066}" sibTransId="{D38D22D7-3B33-4AC7-A7E2-146BB90DD0E5}"/>
    <dgm:cxn modelId="{2482DD11-C6F7-4C92-8FB9-DA4E8713A68F}" type="presOf" srcId="{1D2DD570-98F9-4425-959C-8DF43A5C7BDE}" destId="{0025A1F0-F43E-46F7-900E-7664D5340D68}" srcOrd="0" destOrd="0" presId="urn:microsoft.com/office/officeart/2005/8/layout/hierarchy3"/>
    <dgm:cxn modelId="{A9A5482D-5DE8-4C2C-BDE7-2885ED239C48}" type="presOf" srcId="{8D787517-01BF-4705-A3EC-6780AD0728B2}" destId="{B33E8405-3715-4E92-96B6-36B1E29DC54C}" srcOrd="0" destOrd="0" presId="urn:microsoft.com/office/officeart/2005/8/layout/hierarchy3"/>
    <dgm:cxn modelId="{61184A2D-1888-4DF9-9909-2079D9FF77ED}" type="presOf" srcId="{981481BE-CC05-4B25-8AF0-84105A76E3F1}" destId="{46620F05-3269-4D0E-AA08-D85BEF2E17FB}" srcOrd="0" destOrd="0" presId="urn:microsoft.com/office/officeart/2005/8/layout/hierarchy3"/>
    <dgm:cxn modelId="{9515A135-E0A7-4DDB-8D52-3FA6C77E3A26}" srcId="{3459E937-5CA8-4D86-96C2-394D34323378}" destId="{9A2F403C-9C7C-498E-BFB3-2D11F70D0179}" srcOrd="6" destOrd="0" parTransId="{4D7FA8DB-2ABA-4C8E-8DF7-BBE7533C0625}" sibTransId="{DEDC2BCB-2E30-4595-9179-DDECBDC96C0B}"/>
    <dgm:cxn modelId="{74A5FD39-2C15-4C1B-BEDA-5DA542810A3B}" srcId="{3459E937-5CA8-4D86-96C2-394D34323378}" destId="{820A3F23-E594-4003-8968-138B7960603B}" srcOrd="1" destOrd="0" parTransId="{48F58C38-9AD1-438F-9772-331A76515930}" sibTransId="{8831667C-411F-4CAB-96F5-6F770FFCED21}"/>
    <dgm:cxn modelId="{6B6DE53C-1530-465E-97B3-78A79D962AE4}" type="presOf" srcId="{820A3F23-E594-4003-8968-138B7960603B}" destId="{8F1BE944-7A42-4A1C-A0AE-F0778730F45D}" srcOrd="0" destOrd="0" presId="urn:microsoft.com/office/officeart/2005/8/layout/hierarchy3"/>
    <dgm:cxn modelId="{26602F63-C964-444E-88DA-8618DE6E97E4}" srcId="{3459E937-5CA8-4D86-96C2-394D34323378}" destId="{981481BE-CC05-4B25-8AF0-84105A76E3F1}" srcOrd="5" destOrd="0" parTransId="{DCFFB37E-F9EE-4C32-8101-FAF63DB7E505}" sibTransId="{BFAB9338-DA01-4A56-A295-F0FE47A6527A}"/>
    <dgm:cxn modelId="{E7362265-49F6-4E8B-ADD9-30B9A5BA9AD3}" type="presOf" srcId="{D646D542-A317-4656-8745-C89FA7C64487}" destId="{5D0B52B8-DDB0-477F-86C0-C26CE04DCB91}" srcOrd="0" destOrd="0" presId="urn:microsoft.com/office/officeart/2005/8/layout/hierarchy3"/>
    <dgm:cxn modelId="{EC108865-BD22-45FB-A166-613457D53826}" type="presOf" srcId="{4D7FA8DB-2ABA-4C8E-8DF7-BBE7533C0625}" destId="{CE7372FD-A874-4317-8863-F71472F822AB}" srcOrd="0" destOrd="0" presId="urn:microsoft.com/office/officeart/2005/8/layout/hierarchy3"/>
    <dgm:cxn modelId="{01ADF66D-FFBD-49F1-A8E8-783EE4D38214}" type="presOf" srcId="{52DCAFD8-393A-44DF-B7E0-7899A99FBC71}" destId="{F3E7FED0-7D8B-47BA-B442-272E8FA0A0C9}" srcOrd="0" destOrd="0" presId="urn:microsoft.com/office/officeart/2005/8/layout/hierarchy3"/>
    <dgm:cxn modelId="{07055773-5E0D-4995-9B1B-18F5A9AF6222}" type="presOf" srcId="{41AD37DD-6801-45E2-9B7A-299B6D74B835}" destId="{B9C78983-5BDE-47F0-84B5-D8E67F6221D2}" srcOrd="0" destOrd="0" presId="urn:microsoft.com/office/officeart/2005/8/layout/hierarchy3"/>
    <dgm:cxn modelId="{2465257D-88FF-41E9-BBAC-C6B7805A3266}" srcId="{3459E937-5CA8-4D86-96C2-394D34323378}" destId="{41AD37DD-6801-45E2-9B7A-299B6D74B835}" srcOrd="0" destOrd="0" parTransId="{B5726856-BA12-4BA3-B64F-3E53C46A2C67}" sibTransId="{8F42A699-3025-4BFB-A0E4-EC09C16752B8}"/>
    <dgm:cxn modelId="{FD70C995-22D9-432F-A3A0-5DDFC2A79109}" type="presOf" srcId="{9A2F403C-9C7C-498E-BFB3-2D11F70D0179}" destId="{2AD6F746-98EB-4B69-B960-E174EEE5D6BD}" srcOrd="0" destOrd="0" presId="urn:microsoft.com/office/officeart/2005/8/layout/hierarchy3"/>
    <dgm:cxn modelId="{421EDB9B-9212-48BA-9A9C-6FC83A1E99AE}" type="presOf" srcId="{B5726856-BA12-4BA3-B64F-3E53C46A2C67}" destId="{88DDF7D6-2C93-423C-A83E-530649117F5F}" srcOrd="0" destOrd="0" presId="urn:microsoft.com/office/officeart/2005/8/layout/hierarchy3"/>
    <dgm:cxn modelId="{53CC519D-9A23-4B0C-A8F7-54F45DB41246}" srcId="{3459E937-5CA8-4D86-96C2-394D34323378}" destId="{1D2DD570-98F9-4425-959C-8DF43A5C7BDE}" srcOrd="2" destOrd="0" parTransId="{AD912E1B-9D5A-4E9F-9B25-86C7E99B8C7E}" sibTransId="{00B3357B-A44E-495F-8C8B-26666970C6AC}"/>
    <dgm:cxn modelId="{12EC9C9E-9E73-4834-8391-DA92A877D35E}" type="presOf" srcId="{0130C5DF-6DCB-413E-8D64-F335CD47A324}" destId="{80822C05-8046-4828-B458-935FB608661C}" srcOrd="0" destOrd="0" presId="urn:microsoft.com/office/officeart/2005/8/layout/hierarchy3"/>
    <dgm:cxn modelId="{ECEE3ABD-C269-488D-967C-C0FD43973588}" type="presOf" srcId="{3459E937-5CA8-4D86-96C2-394D34323378}" destId="{F2F93798-A2C9-4E88-B141-8663BBB43421}" srcOrd="1" destOrd="0" presId="urn:microsoft.com/office/officeart/2005/8/layout/hierarchy3"/>
    <dgm:cxn modelId="{766C80CC-004C-40B6-8566-D1AB42CA307F}" type="presOf" srcId="{DCFFB37E-F9EE-4C32-8101-FAF63DB7E505}" destId="{374896C5-EF50-4D82-995A-428D4093AF53}" srcOrd="0" destOrd="0" presId="urn:microsoft.com/office/officeart/2005/8/layout/hierarchy3"/>
    <dgm:cxn modelId="{E75D4BD6-2B48-4C2D-95AD-0E7EE869D647}" type="presOf" srcId="{9D320FD6-5CC9-4D46-BF92-939691B7B066}" destId="{88B220EA-0AE5-4C74-B938-8920DF16AC83}" srcOrd="0" destOrd="0" presId="urn:microsoft.com/office/officeart/2005/8/layout/hierarchy3"/>
    <dgm:cxn modelId="{449C84D6-A94C-4AE2-BDAB-C41BC66CE307}" type="presOf" srcId="{3459E937-5CA8-4D86-96C2-394D34323378}" destId="{F6E20FDE-826C-4825-9245-2179F6464B21}" srcOrd="0" destOrd="0" presId="urn:microsoft.com/office/officeart/2005/8/layout/hierarchy3"/>
    <dgm:cxn modelId="{903C21EA-8FE2-4DC1-AAFE-F09CD886F920}" srcId="{D646D542-A317-4656-8745-C89FA7C64487}" destId="{3459E937-5CA8-4D86-96C2-394D34323378}" srcOrd="0" destOrd="0" parTransId="{E65964B7-DBF5-429E-A5E2-3627938EA7CB}" sibTransId="{152FF5B1-C05E-4CE5-A062-D897FC406A8C}"/>
    <dgm:cxn modelId="{41827CF0-A907-4E10-A9E0-B1AAF14AAA26}" srcId="{3459E937-5CA8-4D86-96C2-394D34323378}" destId="{E1E74D0B-63D2-46DD-8679-8F5D175ACB24}" srcOrd="3" destOrd="0" parTransId="{52DCAFD8-393A-44DF-B7E0-7899A99FBC71}" sibTransId="{1365CCFE-2DD4-4B7A-8801-96DC871B912B}"/>
    <dgm:cxn modelId="{9C8DEBF1-EF8E-48C8-8739-6EF551F0C253}" srcId="{3459E937-5CA8-4D86-96C2-394D34323378}" destId="{37A39411-5223-4796-AA04-A4AEC1D9AB3C}" srcOrd="4" destOrd="0" parTransId="{0130C5DF-6DCB-413E-8D64-F335CD47A324}" sibTransId="{5057B416-B923-4283-AA4B-EB6D33905EB8}"/>
    <dgm:cxn modelId="{A1C719F3-639B-4001-B944-27D214EB976B}" type="presOf" srcId="{37A39411-5223-4796-AA04-A4AEC1D9AB3C}" destId="{0EB937EC-AF8D-4BA8-9948-413E2355887E}" srcOrd="0" destOrd="0" presId="urn:microsoft.com/office/officeart/2005/8/layout/hierarchy3"/>
    <dgm:cxn modelId="{82DAACF8-DD18-4D57-9790-F87FEDDF2C7C}" type="presOf" srcId="{48F58C38-9AD1-438F-9772-331A76515930}" destId="{FBB74786-2AD8-4114-8967-F63C22CEACB4}" srcOrd="0" destOrd="0" presId="urn:microsoft.com/office/officeart/2005/8/layout/hierarchy3"/>
    <dgm:cxn modelId="{39D691F9-808B-4814-A16B-5F90AAEA7750}" type="presOf" srcId="{E1E74D0B-63D2-46DD-8679-8F5D175ACB24}" destId="{F3BF955D-E908-480D-AFD5-5239BB15A766}" srcOrd="0" destOrd="0" presId="urn:microsoft.com/office/officeart/2005/8/layout/hierarchy3"/>
    <dgm:cxn modelId="{9B335A48-3264-4A71-849B-2CA633C51CD4}" type="presParOf" srcId="{5D0B52B8-DDB0-477F-86C0-C26CE04DCB91}" destId="{E85D01D6-9475-45C7-A60C-7D50C21D807E}" srcOrd="0" destOrd="0" presId="urn:microsoft.com/office/officeart/2005/8/layout/hierarchy3"/>
    <dgm:cxn modelId="{586D11FA-1AB6-41DB-B38B-561C13A8D3F3}" type="presParOf" srcId="{E85D01D6-9475-45C7-A60C-7D50C21D807E}" destId="{84722CDE-F333-4F06-B37C-C1BBD8F5A77D}" srcOrd="0" destOrd="0" presId="urn:microsoft.com/office/officeart/2005/8/layout/hierarchy3"/>
    <dgm:cxn modelId="{D818D34C-FF08-43A9-AADE-CC48AF96CA45}" type="presParOf" srcId="{84722CDE-F333-4F06-B37C-C1BBD8F5A77D}" destId="{F6E20FDE-826C-4825-9245-2179F6464B21}" srcOrd="0" destOrd="0" presId="urn:microsoft.com/office/officeart/2005/8/layout/hierarchy3"/>
    <dgm:cxn modelId="{BFBD7A09-5884-4F77-920D-45D0EEF4ED51}" type="presParOf" srcId="{84722CDE-F333-4F06-B37C-C1BBD8F5A77D}" destId="{F2F93798-A2C9-4E88-B141-8663BBB43421}" srcOrd="1" destOrd="0" presId="urn:microsoft.com/office/officeart/2005/8/layout/hierarchy3"/>
    <dgm:cxn modelId="{AEE49132-6499-4D76-9854-487498AEE95D}" type="presParOf" srcId="{E85D01D6-9475-45C7-A60C-7D50C21D807E}" destId="{A3E5B1E6-E8E1-431F-B060-2934F0CD492D}" srcOrd="1" destOrd="0" presId="urn:microsoft.com/office/officeart/2005/8/layout/hierarchy3"/>
    <dgm:cxn modelId="{61F13AEF-CEED-4FCD-92C2-78D209F4FE74}" type="presParOf" srcId="{A3E5B1E6-E8E1-431F-B060-2934F0CD492D}" destId="{88DDF7D6-2C93-423C-A83E-530649117F5F}" srcOrd="0" destOrd="0" presId="urn:microsoft.com/office/officeart/2005/8/layout/hierarchy3"/>
    <dgm:cxn modelId="{07839BF8-7011-4976-A427-ED2F16F685B5}" type="presParOf" srcId="{A3E5B1E6-E8E1-431F-B060-2934F0CD492D}" destId="{B9C78983-5BDE-47F0-84B5-D8E67F6221D2}" srcOrd="1" destOrd="0" presId="urn:microsoft.com/office/officeart/2005/8/layout/hierarchy3"/>
    <dgm:cxn modelId="{85B1C461-C698-4299-AD52-8C938529F024}" type="presParOf" srcId="{A3E5B1E6-E8E1-431F-B060-2934F0CD492D}" destId="{FBB74786-2AD8-4114-8967-F63C22CEACB4}" srcOrd="2" destOrd="0" presId="urn:microsoft.com/office/officeart/2005/8/layout/hierarchy3"/>
    <dgm:cxn modelId="{1BFA1163-1F52-4D32-A752-0E9B86C847D8}" type="presParOf" srcId="{A3E5B1E6-E8E1-431F-B060-2934F0CD492D}" destId="{8F1BE944-7A42-4A1C-A0AE-F0778730F45D}" srcOrd="3" destOrd="0" presId="urn:microsoft.com/office/officeart/2005/8/layout/hierarchy3"/>
    <dgm:cxn modelId="{D188CE78-97D9-4FFC-8ED9-351DA60E8067}" type="presParOf" srcId="{A3E5B1E6-E8E1-431F-B060-2934F0CD492D}" destId="{9917C582-3A0D-4E9B-B7A1-117DB153E045}" srcOrd="4" destOrd="0" presId="urn:microsoft.com/office/officeart/2005/8/layout/hierarchy3"/>
    <dgm:cxn modelId="{8469B231-5C9D-44B2-9D7E-7C4F75810280}" type="presParOf" srcId="{A3E5B1E6-E8E1-431F-B060-2934F0CD492D}" destId="{0025A1F0-F43E-46F7-900E-7664D5340D68}" srcOrd="5" destOrd="0" presId="urn:microsoft.com/office/officeart/2005/8/layout/hierarchy3"/>
    <dgm:cxn modelId="{4E8A6DA1-476F-4716-BEEE-5D3C70B080DE}" type="presParOf" srcId="{A3E5B1E6-E8E1-431F-B060-2934F0CD492D}" destId="{F3E7FED0-7D8B-47BA-B442-272E8FA0A0C9}" srcOrd="6" destOrd="0" presId="urn:microsoft.com/office/officeart/2005/8/layout/hierarchy3"/>
    <dgm:cxn modelId="{17DD802E-8709-4D08-92BE-CBFE968555A2}" type="presParOf" srcId="{A3E5B1E6-E8E1-431F-B060-2934F0CD492D}" destId="{F3BF955D-E908-480D-AFD5-5239BB15A766}" srcOrd="7" destOrd="0" presId="urn:microsoft.com/office/officeart/2005/8/layout/hierarchy3"/>
    <dgm:cxn modelId="{E7BC8931-1D4D-45B4-890F-9A6935005FE3}" type="presParOf" srcId="{A3E5B1E6-E8E1-431F-B060-2934F0CD492D}" destId="{80822C05-8046-4828-B458-935FB608661C}" srcOrd="8" destOrd="0" presId="urn:microsoft.com/office/officeart/2005/8/layout/hierarchy3"/>
    <dgm:cxn modelId="{A74B6CA2-FB26-49C1-B358-D8BAA9999A74}" type="presParOf" srcId="{A3E5B1E6-E8E1-431F-B060-2934F0CD492D}" destId="{0EB937EC-AF8D-4BA8-9948-413E2355887E}" srcOrd="9" destOrd="0" presId="urn:microsoft.com/office/officeart/2005/8/layout/hierarchy3"/>
    <dgm:cxn modelId="{D7C2AA9F-71A4-44BD-9076-97AA3A100285}" type="presParOf" srcId="{A3E5B1E6-E8E1-431F-B060-2934F0CD492D}" destId="{374896C5-EF50-4D82-995A-428D4093AF53}" srcOrd="10" destOrd="0" presId="urn:microsoft.com/office/officeart/2005/8/layout/hierarchy3"/>
    <dgm:cxn modelId="{F136D686-1320-4D8A-9364-AE4985C19AF7}" type="presParOf" srcId="{A3E5B1E6-E8E1-431F-B060-2934F0CD492D}" destId="{46620F05-3269-4D0E-AA08-D85BEF2E17FB}" srcOrd="11" destOrd="0" presId="urn:microsoft.com/office/officeart/2005/8/layout/hierarchy3"/>
    <dgm:cxn modelId="{496E07B3-97FC-48D0-97AA-CFEAA81C85C6}" type="presParOf" srcId="{A3E5B1E6-E8E1-431F-B060-2934F0CD492D}" destId="{CE7372FD-A874-4317-8863-F71472F822AB}" srcOrd="12" destOrd="0" presId="urn:microsoft.com/office/officeart/2005/8/layout/hierarchy3"/>
    <dgm:cxn modelId="{560EAA8B-3389-4D42-859D-7AA072899F82}" type="presParOf" srcId="{A3E5B1E6-E8E1-431F-B060-2934F0CD492D}" destId="{2AD6F746-98EB-4B69-B960-E174EEE5D6BD}" srcOrd="13" destOrd="0" presId="urn:microsoft.com/office/officeart/2005/8/layout/hierarchy3"/>
    <dgm:cxn modelId="{BF443D5F-B24F-4906-9E93-E5719B1F061C}" type="presParOf" srcId="{A3E5B1E6-E8E1-431F-B060-2934F0CD492D}" destId="{88B220EA-0AE5-4C74-B938-8920DF16AC83}" srcOrd="14" destOrd="0" presId="urn:microsoft.com/office/officeart/2005/8/layout/hierarchy3"/>
    <dgm:cxn modelId="{573D8171-8DA3-4952-B4F3-6298ACF48E46}" type="presParOf" srcId="{A3E5B1E6-E8E1-431F-B060-2934F0CD492D}" destId="{B33E8405-3715-4E92-96B6-36B1E29DC54C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E94C9-488D-451B-85DE-438B69DDF9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70B565-B556-4999-96C9-CA6195C46981}">
      <dgm:prSet phldrT="[Texte]"/>
      <dgm:spPr/>
      <dgm:t>
        <a:bodyPr/>
        <a:lstStyle/>
        <a:p>
          <a:r>
            <a:rPr lang="fr-FR" b="1" noProof="0" dirty="0"/>
            <a:t>ChatPDF</a:t>
          </a:r>
          <a:r>
            <a:rPr lang="fr-FR" noProof="0" dirty="0"/>
            <a:t> : spécialisée dans les PDF.</a:t>
          </a:r>
          <a:endParaRPr lang="fr-FR" dirty="0"/>
        </a:p>
      </dgm:t>
    </dgm:pt>
    <dgm:pt modelId="{D9C5B04F-F38A-4ACD-ADE0-1BE760ACB755}" type="parTrans" cxnId="{FE59A78B-59C4-489A-AE98-6ADDF2A801AE}">
      <dgm:prSet/>
      <dgm:spPr/>
      <dgm:t>
        <a:bodyPr/>
        <a:lstStyle/>
        <a:p>
          <a:endParaRPr lang="fr-FR"/>
        </a:p>
      </dgm:t>
    </dgm:pt>
    <dgm:pt modelId="{5E923926-35D6-4556-B61C-C3FC2D2C3BA0}" type="sibTrans" cxnId="{FE59A78B-59C4-489A-AE98-6ADDF2A801AE}">
      <dgm:prSet/>
      <dgm:spPr/>
      <dgm:t>
        <a:bodyPr/>
        <a:lstStyle/>
        <a:p>
          <a:endParaRPr lang="fr-FR"/>
        </a:p>
      </dgm:t>
    </dgm:pt>
    <dgm:pt modelId="{0064E2FE-354B-4383-9670-57F86325A3CF}">
      <dgm:prSet/>
      <dgm:spPr/>
      <dgm:t>
        <a:bodyPr/>
        <a:lstStyle/>
        <a:p>
          <a:r>
            <a:rPr lang="fr-FR" b="1" noProof="0" dirty="0"/>
            <a:t>Adobe Firefly </a:t>
          </a:r>
          <a:r>
            <a:rPr lang="fr-FR" noProof="0" dirty="0"/>
            <a:t>: génération d’images (Creative Cloud).</a:t>
          </a:r>
        </a:p>
      </dgm:t>
    </dgm:pt>
    <dgm:pt modelId="{5AFEF369-9787-489A-BC2A-8963D5146410}" type="parTrans" cxnId="{503553EB-A561-45AC-97E2-1B71616AB2B7}">
      <dgm:prSet/>
      <dgm:spPr/>
      <dgm:t>
        <a:bodyPr/>
        <a:lstStyle/>
        <a:p>
          <a:endParaRPr lang="fr-FR"/>
        </a:p>
      </dgm:t>
    </dgm:pt>
    <dgm:pt modelId="{9DA44E3C-645F-48F5-8D2C-698EE0713D1F}" type="sibTrans" cxnId="{503553EB-A561-45AC-97E2-1B71616AB2B7}">
      <dgm:prSet/>
      <dgm:spPr/>
      <dgm:t>
        <a:bodyPr/>
        <a:lstStyle/>
        <a:p>
          <a:endParaRPr lang="fr-FR"/>
        </a:p>
      </dgm:t>
    </dgm:pt>
    <dgm:pt modelId="{CBA9C687-06D6-4086-80F3-8481A3939D3F}">
      <dgm:prSet/>
      <dgm:spPr/>
      <dgm:t>
        <a:bodyPr/>
        <a:lstStyle/>
        <a:p>
          <a:r>
            <a:rPr lang="fr-FR" b="1" noProof="0" dirty="0"/>
            <a:t>Midjourney</a:t>
          </a:r>
          <a:r>
            <a:rPr lang="fr-FR" noProof="0" dirty="0"/>
            <a:t> : images réalistes de très haute qualité (Discord).</a:t>
          </a:r>
        </a:p>
      </dgm:t>
    </dgm:pt>
    <dgm:pt modelId="{03EB7D47-CC7C-47EB-AC74-9549E791B044}" type="parTrans" cxnId="{06C8535E-565A-457C-A884-C1FE2E812C12}">
      <dgm:prSet/>
      <dgm:spPr/>
      <dgm:t>
        <a:bodyPr/>
        <a:lstStyle/>
        <a:p>
          <a:endParaRPr lang="fr-FR"/>
        </a:p>
      </dgm:t>
    </dgm:pt>
    <dgm:pt modelId="{C7C213C2-9150-4FC6-B5B6-0512FED97F1C}" type="sibTrans" cxnId="{06C8535E-565A-457C-A884-C1FE2E812C12}">
      <dgm:prSet/>
      <dgm:spPr/>
      <dgm:t>
        <a:bodyPr/>
        <a:lstStyle/>
        <a:p>
          <a:endParaRPr lang="fr-FR"/>
        </a:p>
      </dgm:t>
    </dgm:pt>
    <dgm:pt modelId="{42833708-8664-4FA9-86CC-5D3A7482F2D3}">
      <dgm:prSet/>
      <dgm:spPr/>
      <dgm:t>
        <a:bodyPr/>
        <a:lstStyle/>
        <a:p>
          <a:r>
            <a:rPr lang="fr-FR" b="1" noProof="0" dirty="0"/>
            <a:t>Craiyon</a:t>
          </a:r>
          <a:r>
            <a:rPr lang="fr-FR" noProof="0" dirty="0"/>
            <a:t> : image basique mais rapide.</a:t>
          </a:r>
        </a:p>
      </dgm:t>
    </dgm:pt>
    <dgm:pt modelId="{E2215B4E-0A72-480C-B7EB-B3B4F7052008}" type="parTrans" cxnId="{6F64A4F6-D767-46E0-B1E8-A8C78CE16D7C}">
      <dgm:prSet/>
      <dgm:spPr/>
      <dgm:t>
        <a:bodyPr/>
        <a:lstStyle/>
        <a:p>
          <a:endParaRPr lang="fr-FR"/>
        </a:p>
      </dgm:t>
    </dgm:pt>
    <dgm:pt modelId="{F5E3741F-8E47-4CA2-BA5D-EF45422CD68C}" type="sibTrans" cxnId="{6F64A4F6-D767-46E0-B1E8-A8C78CE16D7C}">
      <dgm:prSet/>
      <dgm:spPr/>
      <dgm:t>
        <a:bodyPr/>
        <a:lstStyle/>
        <a:p>
          <a:endParaRPr lang="fr-FR"/>
        </a:p>
      </dgm:t>
    </dgm:pt>
    <dgm:pt modelId="{50575008-BD0F-4792-8EE9-CA39DAFFC479}">
      <dgm:prSet/>
      <dgm:spPr/>
      <dgm:t>
        <a:bodyPr/>
        <a:lstStyle/>
        <a:p>
          <a:r>
            <a:rPr lang="fr-FR" b="1" noProof="0" dirty="0"/>
            <a:t>Leonardo</a:t>
          </a:r>
          <a:r>
            <a:rPr lang="fr-FR" noProof="0" dirty="0"/>
            <a:t> : image interface conviviale, nombreuses options.</a:t>
          </a:r>
        </a:p>
      </dgm:t>
    </dgm:pt>
    <dgm:pt modelId="{9069C713-36D0-4247-BBE4-98A9589D4A69}" type="parTrans" cxnId="{3D2591BD-182D-438E-BA8E-064C564CDF1B}">
      <dgm:prSet/>
      <dgm:spPr/>
      <dgm:t>
        <a:bodyPr/>
        <a:lstStyle/>
        <a:p>
          <a:endParaRPr lang="fr-FR"/>
        </a:p>
      </dgm:t>
    </dgm:pt>
    <dgm:pt modelId="{645203AB-A806-4CD3-A43D-0C8931EBF570}" type="sibTrans" cxnId="{3D2591BD-182D-438E-BA8E-064C564CDF1B}">
      <dgm:prSet/>
      <dgm:spPr/>
      <dgm:t>
        <a:bodyPr/>
        <a:lstStyle/>
        <a:p>
          <a:endParaRPr lang="fr-FR"/>
        </a:p>
      </dgm:t>
    </dgm:pt>
    <dgm:pt modelId="{B259B378-C551-4E12-8918-537E75AF49C5}">
      <dgm:prSet/>
      <dgm:spPr/>
      <dgm:t>
        <a:bodyPr/>
        <a:lstStyle/>
        <a:p>
          <a:r>
            <a:rPr lang="fr-FR" b="1" noProof="0" dirty="0"/>
            <a:t>Canva</a:t>
          </a:r>
          <a:r>
            <a:rPr lang="fr-FR" noProof="0" dirty="0"/>
            <a:t> : outil graphique grand public, générateur d’images intégré.</a:t>
          </a:r>
        </a:p>
      </dgm:t>
    </dgm:pt>
    <dgm:pt modelId="{4B367C9D-9119-425F-AA8B-A004CB2C8071}" type="parTrans" cxnId="{035C5FA6-F611-40A1-B3B4-ECC6C00FE286}">
      <dgm:prSet/>
      <dgm:spPr/>
      <dgm:t>
        <a:bodyPr/>
        <a:lstStyle/>
        <a:p>
          <a:endParaRPr lang="fr-FR"/>
        </a:p>
      </dgm:t>
    </dgm:pt>
    <dgm:pt modelId="{973B97CF-E631-47B8-B8A9-40963D27A8A3}" type="sibTrans" cxnId="{035C5FA6-F611-40A1-B3B4-ECC6C00FE286}">
      <dgm:prSet/>
      <dgm:spPr/>
      <dgm:t>
        <a:bodyPr/>
        <a:lstStyle/>
        <a:p>
          <a:endParaRPr lang="fr-FR"/>
        </a:p>
      </dgm:t>
    </dgm:pt>
    <dgm:pt modelId="{B7FB5D89-36D9-4462-B79D-6856D8228E1C}">
      <dgm:prSet/>
      <dgm:spPr/>
      <dgm:t>
        <a:bodyPr/>
        <a:lstStyle/>
        <a:p>
          <a:r>
            <a:rPr lang="fr-FR" b="1" noProof="0" dirty="0"/>
            <a:t>Synthesia</a:t>
          </a:r>
          <a:r>
            <a:rPr lang="fr-FR" noProof="0" dirty="0"/>
            <a:t> : vidéos avec avatars IA (communication, marketing).</a:t>
          </a:r>
        </a:p>
      </dgm:t>
    </dgm:pt>
    <dgm:pt modelId="{95572B35-7674-4822-9CA8-F68F1EEBC2A7}" type="parTrans" cxnId="{E70466B9-53B1-4D13-A063-E33B6AB05D3B}">
      <dgm:prSet/>
      <dgm:spPr/>
      <dgm:t>
        <a:bodyPr/>
        <a:lstStyle/>
        <a:p>
          <a:endParaRPr lang="fr-FR"/>
        </a:p>
      </dgm:t>
    </dgm:pt>
    <dgm:pt modelId="{12CEC429-2B16-44EC-A547-2136FF9CA7F1}" type="sibTrans" cxnId="{E70466B9-53B1-4D13-A063-E33B6AB05D3B}">
      <dgm:prSet/>
      <dgm:spPr/>
      <dgm:t>
        <a:bodyPr/>
        <a:lstStyle/>
        <a:p>
          <a:endParaRPr lang="fr-FR"/>
        </a:p>
      </dgm:t>
    </dgm:pt>
    <dgm:pt modelId="{EA1CDCDF-D3BA-4F69-B7E6-6B7F4A74BC1B}">
      <dgm:prSet/>
      <dgm:spPr/>
      <dgm:t>
        <a:bodyPr/>
        <a:lstStyle/>
        <a:p>
          <a:r>
            <a:rPr lang="fr-FR" b="1" noProof="0" dirty="0"/>
            <a:t>Sora </a:t>
          </a:r>
          <a:r>
            <a:rPr lang="fr-FR" noProof="0" dirty="0"/>
            <a:t>(OpenAI) Création simple </a:t>
          </a:r>
          <a:r>
            <a:rPr lang="fr-FR" noProof="0"/>
            <a:t>de vidéos</a:t>
          </a:r>
          <a:endParaRPr lang="fr-FR" noProof="0" dirty="0"/>
        </a:p>
      </dgm:t>
    </dgm:pt>
    <dgm:pt modelId="{C215C1A7-937A-4CFB-9818-FA9608D6B231}" type="parTrans" cxnId="{D40ABEBC-C598-482A-80B6-BEE155F7F299}">
      <dgm:prSet/>
      <dgm:spPr/>
      <dgm:t>
        <a:bodyPr/>
        <a:lstStyle/>
        <a:p>
          <a:endParaRPr lang="fr-FR"/>
        </a:p>
      </dgm:t>
    </dgm:pt>
    <dgm:pt modelId="{DD28B14F-D4E0-4C60-8FC1-29FD001D3498}" type="sibTrans" cxnId="{D40ABEBC-C598-482A-80B6-BEE155F7F299}">
      <dgm:prSet/>
      <dgm:spPr/>
      <dgm:t>
        <a:bodyPr/>
        <a:lstStyle/>
        <a:p>
          <a:endParaRPr lang="fr-FR"/>
        </a:p>
      </dgm:t>
    </dgm:pt>
    <dgm:pt modelId="{0E6C0B97-AAA1-4F23-B726-257A82CD5715}" type="pres">
      <dgm:prSet presAssocID="{CBFE94C9-488D-451B-85DE-438B69DDF987}" presName="diagram" presStyleCnt="0">
        <dgm:presLayoutVars>
          <dgm:dir/>
          <dgm:resizeHandles val="exact"/>
        </dgm:presLayoutVars>
      </dgm:prSet>
      <dgm:spPr/>
    </dgm:pt>
    <dgm:pt modelId="{134E36DD-2F82-4A01-B32F-C16F2FB3EE28}" type="pres">
      <dgm:prSet presAssocID="{4770B565-B556-4999-96C9-CA6195C46981}" presName="node" presStyleLbl="node1" presStyleIdx="0" presStyleCnt="8">
        <dgm:presLayoutVars>
          <dgm:bulletEnabled val="1"/>
        </dgm:presLayoutVars>
      </dgm:prSet>
      <dgm:spPr/>
    </dgm:pt>
    <dgm:pt modelId="{004023D8-DDD1-4107-8451-67D6B4FF7F49}" type="pres">
      <dgm:prSet presAssocID="{5E923926-35D6-4556-B61C-C3FC2D2C3BA0}" presName="sibTrans" presStyleCnt="0"/>
      <dgm:spPr/>
    </dgm:pt>
    <dgm:pt modelId="{5DD0ADF8-B019-4FA4-95E5-A5E0060906A6}" type="pres">
      <dgm:prSet presAssocID="{0064E2FE-354B-4383-9670-57F86325A3CF}" presName="node" presStyleLbl="node1" presStyleIdx="1" presStyleCnt="8">
        <dgm:presLayoutVars>
          <dgm:bulletEnabled val="1"/>
        </dgm:presLayoutVars>
      </dgm:prSet>
      <dgm:spPr/>
    </dgm:pt>
    <dgm:pt modelId="{6F9F8C63-198E-4A76-9AE7-356D22E7D0E3}" type="pres">
      <dgm:prSet presAssocID="{9DA44E3C-645F-48F5-8D2C-698EE0713D1F}" presName="sibTrans" presStyleCnt="0"/>
      <dgm:spPr/>
    </dgm:pt>
    <dgm:pt modelId="{67858DD0-36F2-473D-A267-EFC41E9C6BE2}" type="pres">
      <dgm:prSet presAssocID="{CBA9C687-06D6-4086-80F3-8481A3939D3F}" presName="node" presStyleLbl="node1" presStyleIdx="2" presStyleCnt="8">
        <dgm:presLayoutVars>
          <dgm:bulletEnabled val="1"/>
        </dgm:presLayoutVars>
      </dgm:prSet>
      <dgm:spPr/>
    </dgm:pt>
    <dgm:pt modelId="{85FFF7CC-4871-4161-A4F9-8F72805FB2DD}" type="pres">
      <dgm:prSet presAssocID="{C7C213C2-9150-4FC6-B5B6-0512FED97F1C}" presName="sibTrans" presStyleCnt="0"/>
      <dgm:spPr/>
    </dgm:pt>
    <dgm:pt modelId="{A2EE90A5-EC8C-45CB-B101-07DC71BD6E7B}" type="pres">
      <dgm:prSet presAssocID="{42833708-8664-4FA9-86CC-5D3A7482F2D3}" presName="node" presStyleLbl="node1" presStyleIdx="3" presStyleCnt="8">
        <dgm:presLayoutVars>
          <dgm:bulletEnabled val="1"/>
        </dgm:presLayoutVars>
      </dgm:prSet>
      <dgm:spPr/>
    </dgm:pt>
    <dgm:pt modelId="{0C893273-5F86-4911-AE93-712BC082F0FE}" type="pres">
      <dgm:prSet presAssocID="{F5E3741F-8E47-4CA2-BA5D-EF45422CD68C}" presName="sibTrans" presStyleCnt="0"/>
      <dgm:spPr/>
    </dgm:pt>
    <dgm:pt modelId="{801F1775-F818-4018-A54B-CB457A8D6FE6}" type="pres">
      <dgm:prSet presAssocID="{50575008-BD0F-4792-8EE9-CA39DAFFC479}" presName="node" presStyleLbl="node1" presStyleIdx="4" presStyleCnt="8">
        <dgm:presLayoutVars>
          <dgm:bulletEnabled val="1"/>
        </dgm:presLayoutVars>
      </dgm:prSet>
      <dgm:spPr/>
    </dgm:pt>
    <dgm:pt modelId="{CB1E8FC4-0389-4E44-85B5-C30CF51058F6}" type="pres">
      <dgm:prSet presAssocID="{645203AB-A806-4CD3-A43D-0C8931EBF570}" presName="sibTrans" presStyleCnt="0"/>
      <dgm:spPr/>
    </dgm:pt>
    <dgm:pt modelId="{F297CFA3-0674-4D20-AD72-97F9D1FC73A6}" type="pres">
      <dgm:prSet presAssocID="{B259B378-C551-4E12-8918-537E75AF49C5}" presName="node" presStyleLbl="node1" presStyleIdx="5" presStyleCnt="8">
        <dgm:presLayoutVars>
          <dgm:bulletEnabled val="1"/>
        </dgm:presLayoutVars>
      </dgm:prSet>
      <dgm:spPr/>
    </dgm:pt>
    <dgm:pt modelId="{0C59EFFB-549F-47C2-A094-93C172E2000D}" type="pres">
      <dgm:prSet presAssocID="{973B97CF-E631-47B8-B8A9-40963D27A8A3}" presName="sibTrans" presStyleCnt="0"/>
      <dgm:spPr/>
    </dgm:pt>
    <dgm:pt modelId="{2279410F-7312-4E0E-818B-7B4818B6E222}" type="pres">
      <dgm:prSet presAssocID="{B7FB5D89-36D9-4462-B79D-6856D8228E1C}" presName="node" presStyleLbl="node1" presStyleIdx="6" presStyleCnt="8">
        <dgm:presLayoutVars>
          <dgm:bulletEnabled val="1"/>
        </dgm:presLayoutVars>
      </dgm:prSet>
      <dgm:spPr/>
    </dgm:pt>
    <dgm:pt modelId="{FB220A30-DE85-4EC6-A34D-39415208A368}" type="pres">
      <dgm:prSet presAssocID="{12CEC429-2B16-44EC-A547-2136FF9CA7F1}" presName="sibTrans" presStyleCnt="0"/>
      <dgm:spPr/>
    </dgm:pt>
    <dgm:pt modelId="{732CA8EB-C771-42AE-B778-28EB30271F36}" type="pres">
      <dgm:prSet presAssocID="{EA1CDCDF-D3BA-4F69-B7E6-6B7F4A74BC1B}" presName="node" presStyleLbl="node1" presStyleIdx="7" presStyleCnt="8">
        <dgm:presLayoutVars>
          <dgm:bulletEnabled val="1"/>
        </dgm:presLayoutVars>
      </dgm:prSet>
      <dgm:spPr/>
    </dgm:pt>
  </dgm:ptLst>
  <dgm:cxnLst>
    <dgm:cxn modelId="{663E1F02-7ABB-43EC-BBE1-60B54B7792A1}" type="presOf" srcId="{50575008-BD0F-4792-8EE9-CA39DAFFC479}" destId="{801F1775-F818-4018-A54B-CB457A8D6FE6}" srcOrd="0" destOrd="0" presId="urn:microsoft.com/office/officeart/2005/8/layout/default"/>
    <dgm:cxn modelId="{DA4DB415-4B89-44E5-A87D-0898B3462F5D}" type="presOf" srcId="{42833708-8664-4FA9-86CC-5D3A7482F2D3}" destId="{A2EE90A5-EC8C-45CB-B101-07DC71BD6E7B}" srcOrd="0" destOrd="0" presId="urn:microsoft.com/office/officeart/2005/8/layout/default"/>
    <dgm:cxn modelId="{E0EA7C28-5AEE-4325-A442-08A13C4A1113}" type="presOf" srcId="{0064E2FE-354B-4383-9670-57F86325A3CF}" destId="{5DD0ADF8-B019-4FA4-95E5-A5E0060906A6}" srcOrd="0" destOrd="0" presId="urn:microsoft.com/office/officeart/2005/8/layout/default"/>
    <dgm:cxn modelId="{B946F82F-99B7-44DC-91A7-749EAD5C5BAC}" type="presOf" srcId="{4770B565-B556-4999-96C9-CA6195C46981}" destId="{134E36DD-2F82-4A01-B32F-C16F2FB3EE28}" srcOrd="0" destOrd="0" presId="urn:microsoft.com/office/officeart/2005/8/layout/default"/>
    <dgm:cxn modelId="{06C8535E-565A-457C-A884-C1FE2E812C12}" srcId="{CBFE94C9-488D-451B-85DE-438B69DDF987}" destId="{CBA9C687-06D6-4086-80F3-8481A3939D3F}" srcOrd="2" destOrd="0" parTransId="{03EB7D47-CC7C-47EB-AC74-9549E791B044}" sibTransId="{C7C213C2-9150-4FC6-B5B6-0512FED97F1C}"/>
    <dgm:cxn modelId="{B64A6960-B563-4CD4-9700-48B352ABC9CB}" type="presOf" srcId="{B7FB5D89-36D9-4462-B79D-6856D8228E1C}" destId="{2279410F-7312-4E0E-818B-7B4818B6E222}" srcOrd="0" destOrd="0" presId="urn:microsoft.com/office/officeart/2005/8/layout/default"/>
    <dgm:cxn modelId="{FE59A78B-59C4-489A-AE98-6ADDF2A801AE}" srcId="{CBFE94C9-488D-451B-85DE-438B69DDF987}" destId="{4770B565-B556-4999-96C9-CA6195C46981}" srcOrd="0" destOrd="0" parTransId="{D9C5B04F-F38A-4ACD-ADE0-1BE760ACB755}" sibTransId="{5E923926-35D6-4556-B61C-C3FC2D2C3BA0}"/>
    <dgm:cxn modelId="{035C5FA6-F611-40A1-B3B4-ECC6C00FE286}" srcId="{CBFE94C9-488D-451B-85DE-438B69DDF987}" destId="{B259B378-C551-4E12-8918-537E75AF49C5}" srcOrd="5" destOrd="0" parTransId="{4B367C9D-9119-425F-AA8B-A004CB2C8071}" sibTransId="{973B97CF-E631-47B8-B8A9-40963D27A8A3}"/>
    <dgm:cxn modelId="{E70466B9-53B1-4D13-A063-E33B6AB05D3B}" srcId="{CBFE94C9-488D-451B-85DE-438B69DDF987}" destId="{B7FB5D89-36D9-4462-B79D-6856D8228E1C}" srcOrd="6" destOrd="0" parTransId="{95572B35-7674-4822-9CA8-F68F1EEBC2A7}" sibTransId="{12CEC429-2B16-44EC-A547-2136FF9CA7F1}"/>
    <dgm:cxn modelId="{D40ABEBC-C598-482A-80B6-BEE155F7F299}" srcId="{CBFE94C9-488D-451B-85DE-438B69DDF987}" destId="{EA1CDCDF-D3BA-4F69-B7E6-6B7F4A74BC1B}" srcOrd="7" destOrd="0" parTransId="{C215C1A7-937A-4CFB-9818-FA9608D6B231}" sibTransId="{DD28B14F-D4E0-4C60-8FC1-29FD001D3498}"/>
    <dgm:cxn modelId="{3D2591BD-182D-438E-BA8E-064C564CDF1B}" srcId="{CBFE94C9-488D-451B-85DE-438B69DDF987}" destId="{50575008-BD0F-4792-8EE9-CA39DAFFC479}" srcOrd="4" destOrd="0" parTransId="{9069C713-36D0-4247-BBE4-98A9589D4A69}" sibTransId="{645203AB-A806-4CD3-A43D-0C8931EBF570}"/>
    <dgm:cxn modelId="{212355D4-8FF9-41A7-B512-15824739B031}" type="presOf" srcId="{EA1CDCDF-D3BA-4F69-B7E6-6B7F4A74BC1B}" destId="{732CA8EB-C771-42AE-B778-28EB30271F36}" srcOrd="0" destOrd="0" presId="urn:microsoft.com/office/officeart/2005/8/layout/default"/>
    <dgm:cxn modelId="{537DFBDB-8D8F-4096-9801-54076CE0ECBB}" type="presOf" srcId="{B259B378-C551-4E12-8918-537E75AF49C5}" destId="{F297CFA3-0674-4D20-AD72-97F9D1FC73A6}" srcOrd="0" destOrd="0" presId="urn:microsoft.com/office/officeart/2005/8/layout/default"/>
    <dgm:cxn modelId="{1573A9DD-1F60-4F19-AC40-E3434C4F35C0}" type="presOf" srcId="{CBA9C687-06D6-4086-80F3-8481A3939D3F}" destId="{67858DD0-36F2-473D-A267-EFC41E9C6BE2}" srcOrd="0" destOrd="0" presId="urn:microsoft.com/office/officeart/2005/8/layout/default"/>
    <dgm:cxn modelId="{5D241DE9-FECF-479A-9B98-F97C58A0E09D}" type="presOf" srcId="{CBFE94C9-488D-451B-85DE-438B69DDF987}" destId="{0E6C0B97-AAA1-4F23-B726-257A82CD5715}" srcOrd="0" destOrd="0" presId="urn:microsoft.com/office/officeart/2005/8/layout/default"/>
    <dgm:cxn modelId="{503553EB-A561-45AC-97E2-1B71616AB2B7}" srcId="{CBFE94C9-488D-451B-85DE-438B69DDF987}" destId="{0064E2FE-354B-4383-9670-57F86325A3CF}" srcOrd="1" destOrd="0" parTransId="{5AFEF369-9787-489A-BC2A-8963D5146410}" sibTransId="{9DA44E3C-645F-48F5-8D2C-698EE0713D1F}"/>
    <dgm:cxn modelId="{6F64A4F6-D767-46E0-B1E8-A8C78CE16D7C}" srcId="{CBFE94C9-488D-451B-85DE-438B69DDF987}" destId="{42833708-8664-4FA9-86CC-5D3A7482F2D3}" srcOrd="3" destOrd="0" parTransId="{E2215B4E-0A72-480C-B7EB-B3B4F7052008}" sibTransId="{F5E3741F-8E47-4CA2-BA5D-EF45422CD68C}"/>
    <dgm:cxn modelId="{8E51F0FA-C4A8-4239-A24F-D840C03C15CA}" type="presParOf" srcId="{0E6C0B97-AAA1-4F23-B726-257A82CD5715}" destId="{134E36DD-2F82-4A01-B32F-C16F2FB3EE28}" srcOrd="0" destOrd="0" presId="urn:microsoft.com/office/officeart/2005/8/layout/default"/>
    <dgm:cxn modelId="{0D448BAF-AC21-4EAB-83F1-09EFA8AD7AB4}" type="presParOf" srcId="{0E6C0B97-AAA1-4F23-B726-257A82CD5715}" destId="{004023D8-DDD1-4107-8451-67D6B4FF7F49}" srcOrd="1" destOrd="0" presId="urn:microsoft.com/office/officeart/2005/8/layout/default"/>
    <dgm:cxn modelId="{E80EC57A-B7E5-4C91-BECB-5C5C36EE1B3A}" type="presParOf" srcId="{0E6C0B97-AAA1-4F23-B726-257A82CD5715}" destId="{5DD0ADF8-B019-4FA4-95E5-A5E0060906A6}" srcOrd="2" destOrd="0" presId="urn:microsoft.com/office/officeart/2005/8/layout/default"/>
    <dgm:cxn modelId="{C8E79C33-1166-4BB1-A545-61171B75BF6A}" type="presParOf" srcId="{0E6C0B97-AAA1-4F23-B726-257A82CD5715}" destId="{6F9F8C63-198E-4A76-9AE7-356D22E7D0E3}" srcOrd="3" destOrd="0" presId="urn:microsoft.com/office/officeart/2005/8/layout/default"/>
    <dgm:cxn modelId="{92D74317-1B95-4081-BA96-EACAE926C911}" type="presParOf" srcId="{0E6C0B97-AAA1-4F23-B726-257A82CD5715}" destId="{67858DD0-36F2-473D-A267-EFC41E9C6BE2}" srcOrd="4" destOrd="0" presId="urn:microsoft.com/office/officeart/2005/8/layout/default"/>
    <dgm:cxn modelId="{C5F09BC5-01E5-4E58-B890-5823A2A6FAE2}" type="presParOf" srcId="{0E6C0B97-AAA1-4F23-B726-257A82CD5715}" destId="{85FFF7CC-4871-4161-A4F9-8F72805FB2DD}" srcOrd="5" destOrd="0" presId="urn:microsoft.com/office/officeart/2005/8/layout/default"/>
    <dgm:cxn modelId="{2CB27427-3404-4253-9539-7377DE9EA49F}" type="presParOf" srcId="{0E6C0B97-AAA1-4F23-B726-257A82CD5715}" destId="{A2EE90A5-EC8C-45CB-B101-07DC71BD6E7B}" srcOrd="6" destOrd="0" presId="urn:microsoft.com/office/officeart/2005/8/layout/default"/>
    <dgm:cxn modelId="{5D595D73-D737-401D-8A3C-5BA8F715FF27}" type="presParOf" srcId="{0E6C0B97-AAA1-4F23-B726-257A82CD5715}" destId="{0C893273-5F86-4911-AE93-712BC082F0FE}" srcOrd="7" destOrd="0" presId="urn:microsoft.com/office/officeart/2005/8/layout/default"/>
    <dgm:cxn modelId="{6B36481C-D414-42DD-B6B8-490AAAE887BB}" type="presParOf" srcId="{0E6C0B97-AAA1-4F23-B726-257A82CD5715}" destId="{801F1775-F818-4018-A54B-CB457A8D6FE6}" srcOrd="8" destOrd="0" presId="urn:microsoft.com/office/officeart/2005/8/layout/default"/>
    <dgm:cxn modelId="{7BDD2F26-441A-4A5E-BAF3-B6C62B8EBADC}" type="presParOf" srcId="{0E6C0B97-AAA1-4F23-B726-257A82CD5715}" destId="{CB1E8FC4-0389-4E44-85B5-C30CF51058F6}" srcOrd="9" destOrd="0" presId="urn:microsoft.com/office/officeart/2005/8/layout/default"/>
    <dgm:cxn modelId="{BCBAF569-049B-4A3B-9DDB-73DA820E658C}" type="presParOf" srcId="{0E6C0B97-AAA1-4F23-B726-257A82CD5715}" destId="{F297CFA3-0674-4D20-AD72-97F9D1FC73A6}" srcOrd="10" destOrd="0" presId="urn:microsoft.com/office/officeart/2005/8/layout/default"/>
    <dgm:cxn modelId="{1EF75EB5-745F-4009-9DB3-07E888D409CB}" type="presParOf" srcId="{0E6C0B97-AAA1-4F23-B726-257A82CD5715}" destId="{0C59EFFB-549F-47C2-A094-93C172E2000D}" srcOrd="11" destOrd="0" presId="urn:microsoft.com/office/officeart/2005/8/layout/default"/>
    <dgm:cxn modelId="{B3157749-2D12-49E4-BFD4-5EC7D3FAFFAA}" type="presParOf" srcId="{0E6C0B97-AAA1-4F23-B726-257A82CD5715}" destId="{2279410F-7312-4E0E-818B-7B4818B6E222}" srcOrd="12" destOrd="0" presId="urn:microsoft.com/office/officeart/2005/8/layout/default"/>
    <dgm:cxn modelId="{7CA1B222-AE11-45EC-8CD8-552E39A253FC}" type="presParOf" srcId="{0E6C0B97-AAA1-4F23-B726-257A82CD5715}" destId="{FB220A30-DE85-4EC6-A34D-39415208A368}" srcOrd="13" destOrd="0" presId="urn:microsoft.com/office/officeart/2005/8/layout/default"/>
    <dgm:cxn modelId="{39C19A4E-C81F-4597-B55E-D44B5C88F976}" type="presParOf" srcId="{0E6C0B97-AAA1-4F23-B726-257A82CD5715}" destId="{732CA8EB-C771-42AE-B778-28EB30271F3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20FDE-826C-4825-9245-2179F6464B21}">
      <dsp:nvSpPr>
        <dsp:cNvPr id="0" name=""/>
        <dsp:cNvSpPr/>
      </dsp:nvSpPr>
      <dsp:spPr>
        <a:xfrm>
          <a:off x="260293" y="30993"/>
          <a:ext cx="6266263" cy="638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Principales IA génératives</a:t>
          </a:r>
        </a:p>
      </dsp:txBody>
      <dsp:txXfrm>
        <a:off x="279003" y="49703"/>
        <a:ext cx="6228843" cy="601375"/>
      </dsp:txXfrm>
    </dsp:sp>
    <dsp:sp modelId="{88DDF7D6-2C93-423C-A83E-530649117F5F}">
      <dsp:nvSpPr>
        <dsp:cNvPr id="0" name=""/>
        <dsp:cNvSpPr/>
      </dsp:nvSpPr>
      <dsp:spPr>
        <a:xfrm>
          <a:off x="886919" y="669789"/>
          <a:ext cx="622276" cy="32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51"/>
              </a:lnTo>
              <a:lnTo>
                <a:pt x="622276" y="3248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78983-5BDE-47F0-84B5-D8E67F6221D2}">
      <dsp:nvSpPr>
        <dsp:cNvPr id="0" name=""/>
        <dsp:cNvSpPr/>
      </dsp:nvSpPr>
      <dsp:spPr>
        <a:xfrm>
          <a:off x="1509196" y="758247"/>
          <a:ext cx="8334119" cy="4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/>
            <a:t>ChatGPT</a:t>
          </a:r>
          <a:r>
            <a:rPr lang="fr-FR" sz="2000" kern="1200" noProof="0" dirty="0"/>
            <a:t> (OpenAI) : texte, image, vidéo (SORA), la plus utilisée.</a:t>
          </a:r>
          <a:endParaRPr lang="fr-FR" sz="2000" kern="1200" dirty="0"/>
        </a:p>
      </dsp:txBody>
      <dsp:txXfrm>
        <a:off x="1523043" y="772094"/>
        <a:ext cx="8306425" cy="445092"/>
      </dsp:txXfrm>
    </dsp:sp>
    <dsp:sp modelId="{FBB74786-2AD8-4114-8967-F63C22CEACB4}">
      <dsp:nvSpPr>
        <dsp:cNvPr id="0" name=""/>
        <dsp:cNvSpPr/>
      </dsp:nvSpPr>
      <dsp:spPr>
        <a:xfrm>
          <a:off x="886919" y="669789"/>
          <a:ext cx="622276" cy="915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834"/>
              </a:lnTo>
              <a:lnTo>
                <a:pt x="622276" y="9158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BE944-7A42-4A1C-A0AE-F0778730F45D}">
      <dsp:nvSpPr>
        <dsp:cNvPr id="0" name=""/>
        <dsp:cNvSpPr/>
      </dsp:nvSpPr>
      <dsp:spPr>
        <a:xfrm>
          <a:off x="1509196" y="1349230"/>
          <a:ext cx="8334119" cy="4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/>
            <a:t>Copilot</a:t>
          </a:r>
          <a:r>
            <a:rPr lang="fr-FR" sz="2000" kern="1200" noProof="0" dirty="0"/>
            <a:t> (Microsoft) : intégré à Bing et Microsoft 365.</a:t>
          </a:r>
        </a:p>
      </dsp:txBody>
      <dsp:txXfrm>
        <a:off x="1523043" y="1363077"/>
        <a:ext cx="8306425" cy="445092"/>
      </dsp:txXfrm>
    </dsp:sp>
    <dsp:sp modelId="{9917C582-3A0D-4E9B-B7A1-117DB153E045}">
      <dsp:nvSpPr>
        <dsp:cNvPr id="0" name=""/>
        <dsp:cNvSpPr/>
      </dsp:nvSpPr>
      <dsp:spPr>
        <a:xfrm>
          <a:off x="886919" y="669789"/>
          <a:ext cx="622276" cy="150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17"/>
              </a:lnTo>
              <a:lnTo>
                <a:pt x="622276" y="15068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5A1F0-F43E-46F7-900E-7664D5340D68}">
      <dsp:nvSpPr>
        <dsp:cNvPr id="0" name=""/>
        <dsp:cNvSpPr/>
      </dsp:nvSpPr>
      <dsp:spPr>
        <a:xfrm>
          <a:off x="1509196" y="1940213"/>
          <a:ext cx="8334119" cy="4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/>
            <a:t>Gemini</a:t>
          </a:r>
          <a:r>
            <a:rPr lang="fr-FR" sz="2000" kern="1200" noProof="0" dirty="0"/>
            <a:t> (Google) : concurrent majeur, intégré à Google </a:t>
          </a:r>
          <a:r>
            <a:rPr lang="fr-FR" sz="2000" kern="1200" noProof="0" dirty="0" err="1"/>
            <a:t>Search</a:t>
          </a:r>
          <a:r>
            <a:rPr lang="fr-FR" sz="2000" kern="1200" noProof="0" dirty="0"/>
            <a:t>.</a:t>
          </a:r>
        </a:p>
      </dsp:txBody>
      <dsp:txXfrm>
        <a:off x="1523043" y="1954060"/>
        <a:ext cx="8306425" cy="445092"/>
      </dsp:txXfrm>
    </dsp:sp>
    <dsp:sp modelId="{F3E7FED0-7D8B-47BA-B442-272E8FA0A0C9}">
      <dsp:nvSpPr>
        <dsp:cNvPr id="0" name=""/>
        <dsp:cNvSpPr/>
      </dsp:nvSpPr>
      <dsp:spPr>
        <a:xfrm>
          <a:off x="886919" y="669789"/>
          <a:ext cx="622276" cy="209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800"/>
              </a:lnTo>
              <a:lnTo>
                <a:pt x="622276" y="20978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F955D-E908-480D-AFD5-5239BB15A766}">
      <dsp:nvSpPr>
        <dsp:cNvPr id="0" name=""/>
        <dsp:cNvSpPr/>
      </dsp:nvSpPr>
      <dsp:spPr>
        <a:xfrm>
          <a:off x="1509196" y="2531196"/>
          <a:ext cx="8334119" cy="4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DeepSeek</a:t>
          </a:r>
          <a:r>
            <a:rPr lang="fr-FR" sz="2000" kern="1200" noProof="0" dirty="0"/>
            <a:t> (Chine) : raisonnement performant, faible coût.</a:t>
          </a:r>
        </a:p>
      </dsp:txBody>
      <dsp:txXfrm>
        <a:off x="1523043" y="2545043"/>
        <a:ext cx="8306425" cy="445092"/>
      </dsp:txXfrm>
    </dsp:sp>
    <dsp:sp modelId="{80822C05-8046-4828-B458-935FB608661C}">
      <dsp:nvSpPr>
        <dsp:cNvPr id="0" name=""/>
        <dsp:cNvSpPr/>
      </dsp:nvSpPr>
      <dsp:spPr>
        <a:xfrm>
          <a:off x="886919" y="669789"/>
          <a:ext cx="622276" cy="268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783"/>
              </a:lnTo>
              <a:lnTo>
                <a:pt x="622276" y="268878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937EC-AF8D-4BA8-9948-413E2355887E}">
      <dsp:nvSpPr>
        <dsp:cNvPr id="0" name=""/>
        <dsp:cNvSpPr/>
      </dsp:nvSpPr>
      <dsp:spPr>
        <a:xfrm>
          <a:off x="1509196" y="3122179"/>
          <a:ext cx="8334119" cy="4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Grok</a:t>
          </a:r>
          <a:r>
            <a:rPr lang="fr-FR" sz="2000" kern="1200" noProof="0" dirty="0"/>
            <a:t> (</a:t>
          </a:r>
          <a:r>
            <a:rPr lang="fr-FR" sz="2000" kern="1200" noProof="0" dirty="0" err="1"/>
            <a:t>xAI</a:t>
          </a:r>
          <a:r>
            <a:rPr lang="fr-FR" sz="2000" kern="1200" noProof="0" dirty="0"/>
            <a:t>/Elon Musk) : orienté temps réel, intégré à X (Twitter).</a:t>
          </a:r>
        </a:p>
      </dsp:txBody>
      <dsp:txXfrm>
        <a:off x="1523043" y="3136026"/>
        <a:ext cx="8306425" cy="445092"/>
      </dsp:txXfrm>
    </dsp:sp>
    <dsp:sp modelId="{374896C5-EF50-4D82-995A-428D4093AF53}">
      <dsp:nvSpPr>
        <dsp:cNvPr id="0" name=""/>
        <dsp:cNvSpPr/>
      </dsp:nvSpPr>
      <dsp:spPr>
        <a:xfrm>
          <a:off x="886919" y="669789"/>
          <a:ext cx="622276" cy="3279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766"/>
              </a:lnTo>
              <a:lnTo>
                <a:pt x="622276" y="32797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20F05-3269-4D0E-AA08-D85BEF2E17FB}">
      <dsp:nvSpPr>
        <dsp:cNvPr id="0" name=""/>
        <dsp:cNvSpPr/>
      </dsp:nvSpPr>
      <dsp:spPr>
        <a:xfrm>
          <a:off x="1509196" y="3713162"/>
          <a:ext cx="8334119" cy="4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/>
            <a:t>Perplexity</a:t>
          </a:r>
          <a:r>
            <a:rPr lang="fr-FR" sz="2000" kern="1200" noProof="0" dirty="0"/>
            <a:t> : combine recherche web + génération, sources citées.</a:t>
          </a:r>
        </a:p>
      </dsp:txBody>
      <dsp:txXfrm>
        <a:off x="1523043" y="3727009"/>
        <a:ext cx="8306425" cy="445092"/>
      </dsp:txXfrm>
    </dsp:sp>
    <dsp:sp modelId="{CE7372FD-A874-4317-8863-F71472F822AB}">
      <dsp:nvSpPr>
        <dsp:cNvPr id="0" name=""/>
        <dsp:cNvSpPr/>
      </dsp:nvSpPr>
      <dsp:spPr>
        <a:xfrm>
          <a:off x="886919" y="669789"/>
          <a:ext cx="622276" cy="3870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0749"/>
              </a:lnTo>
              <a:lnTo>
                <a:pt x="622276" y="387074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6F746-98EB-4B69-B960-E174EEE5D6BD}">
      <dsp:nvSpPr>
        <dsp:cNvPr id="0" name=""/>
        <dsp:cNvSpPr/>
      </dsp:nvSpPr>
      <dsp:spPr>
        <a:xfrm>
          <a:off x="1509196" y="4304145"/>
          <a:ext cx="8334119" cy="4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/>
            <a:t>Mistral</a:t>
          </a:r>
          <a:r>
            <a:rPr lang="fr-FR" sz="2000" kern="1200" noProof="0" dirty="0"/>
            <a:t> (Europe) : startup française, assistant 'Le Chat'.</a:t>
          </a:r>
        </a:p>
      </dsp:txBody>
      <dsp:txXfrm>
        <a:off x="1523043" y="4317992"/>
        <a:ext cx="8306425" cy="445092"/>
      </dsp:txXfrm>
    </dsp:sp>
    <dsp:sp modelId="{88B220EA-0AE5-4C74-B938-8920DF16AC83}">
      <dsp:nvSpPr>
        <dsp:cNvPr id="0" name=""/>
        <dsp:cNvSpPr/>
      </dsp:nvSpPr>
      <dsp:spPr>
        <a:xfrm>
          <a:off x="886919" y="669789"/>
          <a:ext cx="622276" cy="4461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1732"/>
              </a:lnTo>
              <a:lnTo>
                <a:pt x="622276" y="44617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E8405-3715-4E92-96B6-36B1E29DC54C}">
      <dsp:nvSpPr>
        <dsp:cNvPr id="0" name=""/>
        <dsp:cNvSpPr/>
      </dsp:nvSpPr>
      <dsp:spPr>
        <a:xfrm>
          <a:off x="1509196" y="4895128"/>
          <a:ext cx="8334119" cy="4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/>
            <a:t>Claude</a:t>
          </a:r>
          <a:r>
            <a:rPr lang="fr-FR" sz="2000" kern="1200" noProof="0" dirty="0"/>
            <a:t> (Anthropic) : performant sur gros documents et multimodal.</a:t>
          </a:r>
        </a:p>
      </dsp:txBody>
      <dsp:txXfrm>
        <a:off x="1523043" y="4908975"/>
        <a:ext cx="8306425" cy="445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E36DD-2F82-4A01-B32F-C16F2FB3EE28}">
      <dsp:nvSpPr>
        <dsp:cNvPr id="0" name=""/>
        <dsp:cNvSpPr/>
      </dsp:nvSpPr>
      <dsp:spPr>
        <a:xfrm>
          <a:off x="3118" y="489966"/>
          <a:ext cx="2473714" cy="148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noProof="0" dirty="0"/>
            <a:t>ChatPDF</a:t>
          </a:r>
          <a:r>
            <a:rPr lang="fr-FR" sz="1900" kern="1200" noProof="0" dirty="0"/>
            <a:t> : spécialisée dans les PDF.</a:t>
          </a:r>
          <a:endParaRPr lang="fr-FR" sz="1900" kern="1200" dirty="0"/>
        </a:p>
      </dsp:txBody>
      <dsp:txXfrm>
        <a:off x="3118" y="489966"/>
        <a:ext cx="2473714" cy="1484228"/>
      </dsp:txXfrm>
    </dsp:sp>
    <dsp:sp modelId="{5DD0ADF8-B019-4FA4-95E5-A5E0060906A6}">
      <dsp:nvSpPr>
        <dsp:cNvPr id="0" name=""/>
        <dsp:cNvSpPr/>
      </dsp:nvSpPr>
      <dsp:spPr>
        <a:xfrm>
          <a:off x="2724204" y="489966"/>
          <a:ext cx="2473714" cy="148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noProof="0" dirty="0"/>
            <a:t>Adobe Firefly </a:t>
          </a:r>
          <a:r>
            <a:rPr lang="fr-FR" sz="1900" kern="1200" noProof="0" dirty="0"/>
            <a:t>: génération d’images (Creative Cloud).</a:t>
          </a:r>
        </a:p>
      </dsp:txBody>
      <dsp:txXfrm>
        <a:off x="2724204" y="489966"/>
        <a:ext cx="2473714" cy="1484228"/>
      </dsp:txXfrm>
    </dsp:sp>
    <dsp:sp modelId="{67858DD0-36F2-473D-A267-EFC41E9C6BE2}">
      <dsp:nvSpPr>
        <dsp:cNvPr id="0" name=""/>
        <dsp:cNvSpPr/>
      </dsp:nvSpPr>
      <dsp:spPr>
        <a:xfrm>
          <a:off x="5445290" y="489966"/>
          <a:ext cx="2473714" cy="148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noProof="0" dirty="0"/>
            <a:t>Midjourney</a:t>
          </a:r>
          <a:r>
            <a:rPr lang="fr-FR" sz="1900" kern="1200" noProof="0" dirty="0"/>
            <a:t> : images réalistes de très haute qualité (Discord).</a:t>
          </a:r>
        </a:p>
      </dsp:txBody>
      <dsp:txXfrm>
        <a:off x="5445290" y="489966"/>
        <a:ext cx="2473714" cy="1484228"/>
      </dsp:txXfrm>
    </dsp:sp>
    <dsp:sp modelId="{A2EE90A5-EC8C-45CB-B101-07DC71BD6E7B}">
      <dsp:nvSpPr>
        <dsp:cNvPr id="0" name=""/>
        <dsp:cNvSpPr/>
      </dsp:nvSpPr>
      <dsp:spPr>
        <a:xfrm>
          <a:off x="8166376" y="489966"/>
          <a:ext cx="2473714" cy="148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noProof="0" dirty="0"/>
            <a:t>Craiyon</a:t>
          </a:r>
          <a:r>
            <a:rPr lang="fr-FR" sz="1900" kern="1200" noProof="0" dirty="0"/>
            <a:t> : image basique mais rapide.</a:t>
          </a:r>
        </a:p>
      </dsp:txBody>
      <dsp:txXfrm>
        <a:off x="8166376" y="489966"/>
        <a:ext cx="2473714" cy="1484228"/>
      </dsp:txXfrm>
    </dsp:sp>
    <dsp:sp modelId="{801F1775-F818-4018-A54B-CB457A8D6FE6}">
      <dsp:nvSpPr>
        <dsp:cNvPr id="0" name=""/>
        <dsp:cNvSpPr/>
      </dsp:nvSpPr>
      <dsp:spPr>
        <a:xfrm>
          <a:off x="3118" y="2221566"/>
          <a:ext cx="2473714" cy="148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noProof="0" dirty="0"/>
            <a:t>Leonardo</a:t>
          </a:r>
          <a:r>
            <a:rPr lang="fr-FR" sz="1900" kern="1200" noProof="0" dirty="0"/>
            <a:t> : image interface conviviale, nombreuses options.</a:t>
          </a:r>
        </a:p>
      </dsp:txBody>
      <dsp:txXfrm>
        <a:off x="3118" y="2221566"/>
        <a:ext cx="2473714" cy="1484228"/>
      </dsp:txXfrm>
    </dsp:sp>
    <dsp:sp modelId="{F297CFA3-0674-4D20-AD72-97F9D1FC73A6}">
      <dsp:nvSpPr>
        <dsp:cNvPr id="0" name=""/>
        <dsp:cNvSpPr/>
      </dsp:nvSpPr>
      <dsp:spPr>
        <a:xfrm>
          <a:off x="2724204" y="2221566"/>
          <a:ext cx="2473714" cy="148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noProof="0" dirty="0"/>
            <a:t>Canva</a:t>
          </a:r>
          <a:r>
            <a:rPr lang="fr-FR" sz="1900" kern="1200" noProof="0" dirty="0"/>
            <a:t> : outil graphique grand public, générateur d’images intégré.</a:t>
          </a:r>
        </a:p>
      </dsp:txBody>
      <dsp:txXfrm>
        <a:off x="2724204" y="2221566"/>
        <a:ext cx="2473714" cy="1484228"/>
      </dsp:txXfrm>
    </dsp:sp>
    <dsp:sp modelId="{2279410F-7312-4E0E-818B-7B4818B6E222}">
      <dsp:nvSpPr>
        <dsp:cNvPr id="0" name=""/>
        <dsp:cNvSpPr/>
      </dsp:nvSpPr>
      <dsp:spPr>
        <a:xfrm>
          <a:off x="5445290" y="2221566"/>
          <a:ext cx="2473714" cy="148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noProof="0" dirty="0"/>
            <a:t>Synthesia</a:t>
          </a:r>
          <a:r>
            <a:rPr lang="fr-FR" sz="1900" kern="1200" noProof="0" dirty="0"/>
            <a:t> : vidéos avec avatars IA (communication, marketing).</a:t>
          </a:r>
        </a:p>
      </dsp:txBody>
      <dsp:txXfrm>
        <a:off x="5445290" y="2221566"/>
        <a:ext cx="2473714" cy="1484228"/>
      </dsp:txXfrm>
    </dsp:sp>
    <dsp:sp modelId="{732CA8EB-C771-42AE-B778-28EB30271F36}">
      <dsp:nvSpPr>
        <dsp:cNvPr id="0" name=""/>
        <dsp:cNvSpPr/>
      </dsp:nvSpPr>
      <dsp:spPr>
        <a:xfrm>
          <a:off x="8166376" y="2221566"/>
          <a:ext cx="2473714" cy="148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noProof="0" dirty="0"/>
            <a:t>Sora </a:t>
          </a:r>
          <a:r>
            <a:rPr lang="fr-FR" sz="1900" kern="1200" noProof="0" dirty="0"/>
            <a:t>(OpenAI) Création simple </a:t>
          </a:r>
          <a:r>
            <a:rPr lang="fr-FR" sz="1900" kern="1200" noProof="0"/>
            <a:t>de vidéos</a:t>
          </a:r>
          <a:endParaRPr lang="fr-FR" sz="1900" kern="1200" noProof="0" dirty="0"/>
        </a:p>
      </dsp:txBody>
      <dsp:txXfrm>
        <a:off x="8166376" y="2221566"/>
        <a:ext cx="2473714" cy="148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F540C-6BD2-1546-8C91-02386EF02D90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7533-0068-2F4B-B511-5F7CFD969B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4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8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174" y="430340"/>
            <a:ext cx="7735924" cy="833365"/>
          </a:xfrm>
        </p:spPr>
        <p:txBody>
          <a:bodyPr/>
          <a:lstStyle/>
          <a:p>
            <a:r>
              <a:rPr lang="fr-FR" b="1" noProof="0" dirty="0"/>
              <a:t>Choisir une IA générative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64" y="2009274"/>
            <a:ext cx="9524660" cy="419920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FR" sz="2800" b="1" noProof="0" dirty="0"/>
              <a:t>ChatGPT </a:t>
            </a:r>
            <a:r>
              <a:rPr lang="fr-FR" sz="2800" dirty="0"/>
              <a:t>a été lancé</a:t>
            </a:r>
            <a:r>
              <a:rPr lang="fr-FR" sz="2800" noProof="0" dirty="0"/>
              <a:t> en novembre 2022 avec le soutien de Microsoft = </a:t>
            </a:r>
            <a:r>
              <a:rPr lang="fr-FR" sz="2800" b="1" dirty="0">
                <a:solidFill>
                  <a:srgbClr val="FFFF00"/>
                </a:solidFill>
              </a:rPr>
              <a:t>R</a:t>
            </a:r>
            <a:r>
              <a:rPr lang="fr-FR" sz="2800" b="1" noProof="0" dirty="0">
                <a:solidFill>
                  <a:srgbClr val="FFFF00"/>
                </a:solidFill>
              </a:rPr>
              <a:t>évolution numérique</a:t>
            </a:r>
            <a:r>
              <a:rPr lang="fr-FR" sz="2800" noProof="0" dirty="0"/>
              <a:t>.</a:t>
            </a:r>
          </a:p>
          <a:p>
            <a:pPr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800" b="1" noProof="0" dirty="0"/>
              <a:t>Course mondiale à l’innovation </a:t>
            </a:r>
            <a:r>
              <a:rPr lang="fr-FR" sz="2800" noProof="0" dirty="0"/>
              <a:t>: Google, Meta, Amazon, IBM, Apple, Anthropic, Mistral…</a:t>
            </a:r>
          </a:p>
          <a:p>
            <a:pPr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800" b="1" noProof="0" dirty="0"/>
              <a:t>Multiplication de concurrents </a:t>
            </a:r>
            <a:r>
              <a:rPr lang="fr-FR" sz="2800" noProof="0" dirty="0"/>
              <a:t>: Copilot, Gemini, Claude, Mistral, Perplexity, </a:t>
            </a:r>
            <a:r>
              <a:rPr lang="fr-FR" sz="2800" noProof="0" dirty="0" err="1"/>
              <a:t>Grok</a:t>
            </a:r>
            <a:r>
              <a:rPr lang="fr-FR" sz="2800" noProof="0" dirty="0"/>
              <a:t>, Midjourney…</a:t>
            </a:r>
          </a:p>
          <a:p>
            <a:pPr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800" b="1" noProof="0" dirty="0"/>
              <a:t>Spécialisations variées </a:t>
            </a:r>
            <a:r>
              <a:rPr lang="fr-FR" sz="2800" noProof="0" dirty="0"/>
              <a:t>: images, vidéos, musiques, code, analyses juridiques ou scientifiques.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E0F9190-8B21-33EC-CEB1-B16212E13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  <p:pic>
        <p:nvPicPr>
          <p:cNvPr id="1026" name="Picture 2" descr="Apple veut rendre l'intelligence artificielle sympathique">
            <a:extLst>
              <a:ext uri="{FF2B5EF4-FFF2-40B4-BE49-F238E27FC236}">
                <a16:creationId xmlns:a16="http://schemas.microsoft.com/office/drawing/2014/main" id="{FB441609-2312-8B76-7C72-F712C706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23" y="362277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tGPT - Simple English Wikipedia, the free encyclopedia">
            <a:extLst>
              <a:ext uri="{FF2B5EF4-FFF2-40B4-BE49-F238E27FC236}">
                <a16:creationId xmlns:a16="http://schemas.microsoft.com/office/drawing/2014/main" id="{BEEC67D3-D7DE-D6C4-34D3-E67DD85F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47" y="2009274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5253"/>
          </a:xfrm>
        </p:spPr>
        <p:txBody>
          <a:bodyPr/>
          <a:lstStyle/>
          <a:p>
            <a:r>
              <a:rPr lang="fr-FR" sz="3600" b="1" noProof="0" dirty="0"/>
              <a:t>Convergence et différences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23146"/>
            <a:ext cx="11027728" cy="419548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fr-FR" sz="2800" b="1" noProof="0" dirty="0"/>
              <a:t>Les IA sont connectées au Web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800" b="1" noProof="0" dirty="0"/>
              <a:t>=&gt; réponses actualisées en temps réel.</a:t>
            </a:r>
          </a:p>
          <a:p>
            <a:pPr>
              <a:spcBef>
                <a:spcPts val="1800"/>
              </a:spcBef>
            </a:pPr>
            <a:r>
              <a:rPr lang="fr-FR" sz="2800" b="1" noProof="0" dirty="0">
                <a:solidFill>
                  <a:srgbClr val="FFFF00"/>
                </a:solidFill>
              </a:rPr>
              <a:t>Convergence</a:t>
            </a:r>
            <a:r>
              <a:rPr lang="fr-FR" sz="2800" noProof="0" dirty="0"/>
              <a:t> des fonctionnalités pour questions générales.</a:t>
            </a:r>
          </a:p>
          <a:p>
            <a:pPr>
              <a:spcBef>
                <a:spcPts val="1800"/>
              </a:spcBef>
            </a:pPr>
            <a:r>
              <a:rPr lang="fr-FR" sz="2800" b="1" noProof="0" dirty="0">
                <a:solidFill>
                  <a:srgbClr val="FFFF00"/>
                </a:solidFill>
              </a:rPr>
              <a:t>Divergences</a:t>
            </a:r>
            <a:r>
              <a:rPr lang="fr-FR" sz="2800" noProof="0" dirty="0">
                <a:solidFill>
                  <a:srgbClr val="FFFF00"/>
                </a:solidFill>
              </a:rPr>
              <a:t> </a:t>
            </a:r>
            <a:r>
              <a:rPr lang="fr-FR" sz="2800" noProof="0" dirty="0"/>
              <a:t>sur sujets techniques ou sensibles.</a:t>
            </a:r>
          </a:p>
          <a:p>
            <a:pPr marL="0" indent="0" algn="ctr">
              <a:spcBef>
                <a:spcPts val="7200"/>
              </a:spcBef>
              <a:buNone/>
            </a:pPr>
            <a:r>
              <a:rPr lang="fr-FR" sz="2800" b="1" noProof="0" dirty="0"/>
              <a:t>Présence d’hallucinations et d’</a:t>
            </a:r>
            <a:r>
              <a:rPr lang="fr-FR" sz="2800" b="1" dirty="0"/>
              <a:t>e</a:t>
            </a:r>
            <a:r>
              <a:rPr lang="fr-FR" sz="2800" b="1" noProof="0" dirty="0" err="1"/>
              <a:t>rreurs</a:t>
            </a:r>
            <a:r>
              <a:rPr lang="fr-FR" sz="2800" b="1" noProof="0" dirty="0"/>
              <a:t> </a:t>
            </a:r>
          </a:p>
          <a:p>
            <a:pPr algn="ctr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2800" b="1" noProof="0" dirty="0">
                <a:solidFill>
                  <a:srgbClr val="FFFF00"/>
                </a:solidFill>
              </a:rPr>
              <a:t>Nécessité de vérifier et croiser les sources.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EDC5BD13-DE6D-5497-2355-D5C05BAB4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  <p:pic>
        <p:nvPicPr>
          <p:cNvPr id="1028" name="Picture 4" descr="Amazon.com: StickerTalk Danger Zone Vinyl Sticker, 10 inches by 3 inches">
            <a:extLst>
              <a:ext uri="{FF2B5EF4-FFF2-40B4-BE49-F238E27FC236}">
                <a16:creationId xmlns:a16="http://schemas.microsoft.com/office/drawing/2014/main" id="{4E8941BF-943E-942D-203B-77AE3F53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90" y="4224252"/>
            <a:ext cx="2200861" cy="6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65" y="410515"/>
            <a:ext cx="9404723" cy="1400530"/>
          </a:xfrm>
        </p:spPr>
        <p:txBody>
          <a:bodyPr/>
          <a:lstStyle/>
          <a:p>
            <a:r>
              <a:rPr lang="fr-FR" sz="3600" b="1" noProof="0" dirty="0"/>
              <a:t>Tarifs et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65290"/>
            <a:ext cx="10964424" cy="4682195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fr-FR" sz="2800" b="1" noProof="0" dirty="0">
                <a:solidFill>
                  <a:srgbClr val="FFFF00"/>
                </a:solidFill>
              </a:rPr>
              <a:t>Versions gratuites </a:t>
            </a:r>
            <a:r>
              <a:rPr lang="fr-FR" sz="2800" noProof="0" dirty="0"/>
              <a:t>(compte requis) et payantes (abonnements/crédits).</a:t>
            </a:r>
          </a:p>
          <a:p>
            <a:pPr>
              <a:spcBef>
                <a:spcPts val="2400"/>
              </a:spcBef>
            </a:pPr>
            <a:r>
              <a:rPr lang="fr-FR" sz="2800" b="1" noProof="0" dirty="0">
                <a:solidFill>
                  <a:srgbClr val="FFFF00"/>
                </a:solidFill>
              </a:rPr>
              <a:t>Limitations</a:t>
            </a:r>
            <a:r>
              <a:rPr lang="fr-FR" sz="2800" noProof="0" dirty="0"/>
              <a:t> : quotas, débit, taille de contexte, modèles disponibles.</a:t>
            </a:r>
          </a:p>
          <a:p>
            <a:pPr>
              <a:spcBef>
                <a:spcPts val="2400"/>
              </a:spcBef>
            </a:pPr>
            <a:r>
              <a:rPr lang="fr-FR" sz="2800" b="1" noProof="0" dirty="0">
                <a:solidFill>
                  <a:srgbClr val="FFFF00"/>
                </a:solidFill>
              </a:rPr>
              <a:t>Fonctions avancées </a:t>
            </a:r>
            <a:r>
              <a:rPr lang="fr-FR" sz="2800" noProof="0" dirty="0"/>
              <a:t>réservées aux plans premium (agents, actions autonomes, Web temps réel).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fr-FR" sz="2200" b="1" noProof="0" dirty="0"/>
              <a:t>Exemples :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2200" b="1" noProof="0" dirty="0"/>
              <a:t>ChatGPT 20$/mois ; Copilot 30$/mois ; autres entre 15-30$/mois.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2200" b="1" dirty="0"/>
              <a:t>Microsoft 365 famille : 60 crédits IA/mois (actions IA consomment des crédits).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E842D3A-BE48-5E09-9551-8F29D3564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1171"/>
          </a:xfrm>
        </p:spPr>
        <p:txBody>
          <a:bodyPr/>
          <a:lstStyle/>
          <a:p>
            <a:r>
              <a:rPr lang="fr-FR" sz="3600" b="1" noProof="0" dirty="0"/>
              <a:t>Connexion et utilisation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45" y="1929826"/>
            <a:ext cx="11272910" cy="45741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fr-FR" sz="2800" b="1" noProof="0" dirty="0">
                <a:solidFill>
                  <a:srgbClr val="FFFF00"/>
                </a:solidFill>
              </a:rPr>
              <a:t>Accès Web direct </a:t>
            </a:r>
            <a:r>
              <a:rPr lang="fr-FR" sz="2800" noProof="0" dirty="0"/>
              <a:t>: accès le plus fréquent, rechercher le site officiel de l’IA et créer votre compte.</a:t>
            </a:r>
          </a:p>
          <a:p>
            <a:pPr>
              <a:spcBef>
                <a:spcPts val="2400"/>
              </a:spcBef>
            </a:pPr>
            <a:r>
              <a:rPr lang="fr-FR" sz="2800" b="1" noProof="0" dirty="0">
                <a:solidFill>
                  <a:srgbClr val="FFFF00"/>
                </a:solidFill>
              </a:rPr>
              <a:t>Accès avec connexion sécurisée </a:t>
            </a:r>
            <a:r>
              <a:rPr lang="fr-FR" sz="2800" noProof="0" dirty="0"/>
              <a:t>: cert</a:t>
            </a:r>
            <a:r>
              <a:rPr lang="fr-FR" sz="2800" dirty="0"/>
              <a:t>aines IA demandent </a:t>
            </a:r>
            <a:r>
              <a:rPr lang="fr-FR" sz="2800" noProof="0" dirty="0"/>
              <a:t>parfois une double authentification.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2800" dirty="0">
                <a:solidFill>
                  <a:srgbClr val="92D050"/>
                </a:solidFill>
              </a:rPr>
              <a:t>Autres types d’accès (Midjourney est accessible via Discord.</a:t>
            </a:r>
            <a:endParaRPr lang="fr-FR" sz="2800" noProof="0" dirty="0">
              <a:solidFill>
                <a:srgbClr val="92D050"/>
              </a:solidFill>
            </a:endParaRPr>
          </a:p>
          <a:p>
            <a:pPr>
              <a:spcBef>
                <a:spcPts val="3600"/>
              </a:spcBef>
            </a:pPr>
            <a:r>
              <a:rPr lang="fr-FR" sz="2800" dirty="0"/>
              <a:t>U</a:t>
            </a:r>
            <a:r>
              <a:rPr lang="fr-FR" sz="2800" noProof="0" dirty="0"/>
              <a:t>n</a:t>
            </a:r>
            <a:r>
              <a:rPr lang="fr-FR" sz="2800" b="1" noProof="0" dirty="0">
                <a:solidFill>
                  <a:srgbClr val="FFFF00"/>
                </a:solidFill>
              </a:rPr>
              <a:t> prompt</a:t>
            </a:r>
            <a:r>
              <a:rPr lang="fr-FR" sz="2800" noProof="0" dirty="0"/>
              <a:t> </a:t>
            </a:r>
            <a:r>
              <a:rPr lang="fr-FR" sz="2800" dirty="0"/>
              <a:t>est une</a:t>
            </a:r>
            <a:r>
              <a:rPr lang="fr-FR" sz="2800" noProof="0" dirty="0"/>
              <a:t> instruction de l’utilisateur destinée à générer une réponse de l’IA.</a:t>
            </a:r>
          </a:p>
          <a:p>
            <a:pPr>
              <a:spcBef>
                <a:spcPts val="2400"/>
              </a:spcBef>
            </a:pPr>
            <a:r>
              <a:rPr lang="fr-FR" sz="2800" b="1" noProof="0" dirty="0">
                <a:solidFill>
                  <a:srgbClr val="FFFF00"/>
                </a:solidFill>
              </a:rPr>
              <a:t>Précaution</a:t>
            </a:r>
            <a:r>
              <a:rPr lang="fr-FR" sz="2800" noProof="0" dirty="0"/>
              <a:t> : vérifier toutes les réponses (erreurs, hallucinations possibles).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77A313D-4CB4-4E95-4554-6164CB41B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E937CC5-A066-39A7-7E64-BC8A33FF8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672167"/>
              </p:ext>
            </p:extLst>
          </p:nvPr>
        </p:nvGraphicFramePr>
        <p:xfrm>
          <a:off x="451509" y="1176998"/>
          <a:ext cx="10099259" cy="536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0988BF8-B6F7-7126-790C-553AAB1122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noProof="0" dirty="0"/>
              <a:t>Autres IA spécialisées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A2B22EB-E882-6E20-885A-A2CB02362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720501"/>
              </p:ext>
            </p:extLst>
          </p:nvPr>
        </p:nvGraphicFramePr>
        <p:xfrm>
          <a:off x="1042354" y="1853248"/>
          <a:ext cx="10643209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3D6B198-9226-E15A-CCB7-F720481987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231</TotalTime>
  <Words>452</Words>
  <Application>Microsoft Office PowerPoint</Application>
  <PresentationFormat>Grand écran</PresentationFormat>
  <Paragraphs>43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Symbol</vt:lpstr>
      <vt:lpstr>Wingdings 3</vt:lpstr>
      <vt:lpstr>Ion</vt:lpstr>
      <vt:lpstr>Choisir une IA générative</vt:lpstr>
      <vt:lpstr>Convergence et différences</vt:lpstr>
      <vt:lpstr>Tarifs et limitations</vt:lpstr>
      <vt:lpstr>Connexion et utilisation</vt:lpstr>
      <vt:lpstr>Présentation PowerPoint</vt:lpstr>
      <vt:lpstr>Autres IA spécialisées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42</cp:revision>
  <dcterms:created xsi:type="dcterms:W3CDTF">2014-01-14T07:42:30Z</dcterms:created>
  <dcterms:modified xsi:type="dcterms:W3CDTF">2025-10-01T20:32:34Z</dcterms:modified>
</cp:coreProperties>
</file>