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7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1A39B-E5F1-9743-8FD7-D2A7834D1147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3534-8D01-5B48-8EC0-6A5A638FB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062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3. Gérer un conflit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746741" y="1368782"/>
            <a:ext cx="9911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latin typeface="ITC Century Std Light"/>
              </a:rPr>
              <a:t>Selon les types de conflits et les personnalités des acteurs, les comportements peuvent être divers et vont avoir une incidence sur la résolution du conflit. </a:t>
            </a:r>
            <a:endParaRPr lang="fr-FR" sz="2400" dirty="0"/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32" y="2522716"/>
            <a:ext cx="10598436" cy="334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3. Gérer un conflit</a:t>
            </a:r>
            <a:endParaRPr lang="fr-FR" sz="5400" dirty="0"/>
          </a:p>
        </p:txBody>
      </p:sp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73" y="1847691"/>
            <a:ext cx="11113229" cy="319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0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216</TotalTime>
  <Words>37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ITC Century Std Light</vt:lpstr>
      <vt:lpstr>Wingdings 3</vt:lpstr>
      <vt:lpstr>Ion</vt:lpstr>
      <vt:lpstr>3. Gérer un conflit</vt:lpstr>
      <vt:lpstr>3. Gérer un conflit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38</cp:revision>
  <dcterms:created xsi:type="dcterms:W3CDTF">2014-01-14T07:42:30Z</dcterms:created>
  <dcterms:modified xsi:type="dcterms:W3CDTF">2019-09-25T21:44:29Z</dcterms:modified>
</cp:coreProperties>
</file>