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60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601B4E-0040-42C7-9188-6E4D7D59F4E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BA43CB5-B825-4152-A3FA-67C6745162CF}">
      <dgm:prSet phldrT="[Texte]"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d’autorité</a:t>
          </a:r>
          <a:r>
            <a:rPr lang="fr-FR" sz="24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2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: plusieurs personnes veulent être décisionnaires et imposer leurs idées. Exemple : chef abusif et incompétent.</a:t>
          </a:r>
        </a:p>
      </dgm:t>
    </dgm:pt>
    <dgm:pt modelId="{7F6C2757-DC99-45D6-A0C4-54D1F2946B46}" type="parTrans" cxnId="{49C039F7-36EA-413B-893D-78CF60BC48D1}">
      <dgm:prSet/>
      <dgm:spPr/>
      <dgm:t>
        <a:bodyPr/>
        <a:lstStyle/>
        <a:p>
          <a:endParaRPr lang="fr-FR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95671E-48E5-4EC2-B8E7-C582F09F859E}" type="sibTrans" cxnId="{49C039F7-36EA-413B-893D-78CF60BC48D1}">
      <dgm:prSet/>
      <dgm:spPr/>
      <dgm:t>
        <a:bodyPr/>
        <a:lstStyle/>
        <a:p>
          <a:endParaRPr lang="fr-FR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795F72-6BA1-46E5-BD86-0E98AB0D2B20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 culture </a:t>
          </a:r>
          <a:r>
            <a:rPr lang="fr-FR" sz="22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: les personnes ont une culture, une éducation et des valeurs différentes. =&gt; une interprétation différente d’une situation. </a:t>
          </a:r>
        </a:p>
        <a:p>
          <a:r>
            <a:rPr lang="fr-FR" sz="22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Exemple : familiarité avec un client.</a:t>
          </a:r>
        </a:p>
      </dgm:t>
    </dgm:pt>
    <dgm:pt modelId="{59CBE962-8405-447A-AA41-1066511FC679}" type="parTrans" cxnId="{36BAC2F7-1577-4B6E-B522-E5339FD95D8C}">
      <dgm:prSet/>
      <dgm:spPr/>
      <dgm:t>
        <a:bodyPr/>
        <a:lstStyle/>
        <a:p>
          <a:endParaRPr lang="fr-FR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EE2230-E01F-433B-84E9-BEE0FD0021F1}" type="sibTrans" cxnId="{36BAC2F7-1577-4B6E-B522-E5339FD95D8C}">
      <dgm:prSet/>
      <dgm:spPr/>
      <dgm:t>
        <a:bodyPr/>
        <a:lstStyle/>
        <a:p>
          <a:endParaRPr lang="fr-FR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3FD134-E9EB-48DF-A783-79D5401CE2F1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d’intérêt </a:t>
          </a:r>
          <a:r>
            <a:rPr lang="fr-FR" sz="27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fr-FR" sz="24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une personne veut bénéficier d’un avantage au détriment des autres. </a:t>
          </a:r>
          <a:r>
            <a:rPr lang="fr-FR" sz="2400" b="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Exemple : répartition des moyens limités.</a:t>
          </a:r>
        </a:p>
      </dgm:t>
    </dgm:pt>
    <dgm:pt modelId="{CF4F63ED-BA8E-4693-8115-76EF1997AB37}" type="parTrans" cxnId="{D364ED2A-74D3-4E49-80CB-366461ABC747}">
      <dgm:prSet/>
      <dgm:spPr/>
      <dgm:t>
        <a:bodyPr/>
        <a:lstStyle/>
        <a:p>
          <a:endParaRPr lang="fr-FR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806DA9-224D-4B62-974C-6F655097ECBA}" type="sibTrans" cxnId="{D364ED2A-74D3-4E49-80CB-366461ABC747}">
      <dgm:prSet/>
      <dgm:spPr/>
      <dgm:t>
        <a:bodyPr/>
        <a:lstStyle/>
        <a:p>
          <a:endParaRPr lang="fr-FR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F8A762-58E7-41DD-8351-BFCB71AA75A7}" type="pres">
      <dgm:prSet presAssocID="{FD601B4E-0040-42C7-9188-6E4D7D59F4E0}" presName="Name0" presStyleCnt="0">
        <dgm:presLayoutVars>
          <dgm:chMax val="7"/>
          <dgm:chPref val="7"/>
          <dgm:dir/>
        </dgm:presLayoutVars>
      </dgm:prSet>
      <dgm:spPr/>
    </dgm:pt>
    <dgm:pt modelId="{21FDDE79-3359-4371-8304-2A37BFD4B161}" type="pres">
      <dgm:prSet presAssocID="{FD601B4E-0040-42C7-9188-6E4D7D59F4E0}" presName="Name1" presStyleCnt="0"/>
      <dgm:spPr/>
    </dgm:pt>
    <dgm:pt modelId="{34292DCD-1D78-4916-8F4F-72B535300FC2}" type="pres">
      <dgm:prSet presAssocID="{FD601B4E-0040-42C7-9188-6E4D7D59F4E0}" presName="cycle" presStyleCnt="0"/>
      <dgm:spPr/>
    </dgm:pt>
    <dgm:pt modelId="{2574C20F-3AE0-4639-A20A-816EF136062A}" type="pres">
      <dgm:prSet presAssocID="{FD601B4E-0040-42C7-9188-6E4D7D59F4E0}" presName="srcNode" presStyleLbl="node1" presStyleIdx="0" presStyleCnt="3"/>
      <dgm:spPr/>
    </dgm:pt>
    <dgm:pt modelId="{3EBC0F66-8BE5-4F80-8A17-51C1643EFF4E}" type="pres">
      <dgm:prSet presAssocID="{FD601B4E-0040-42C7-9188-6E4D7D59F4E0}" presName="conn" presStyleLbl="parChTrans1D2" presStyleIdx="0" presStyleCnt="1"/>
      <dgm:spPr/>
    </dgm:pt>
    <dgm:pt modelId="{F5C8E1DE-96EC-4FD7-AFC0-200418ABFB67}" type="pres">
      <dgm:prSet presAssocID="{FD601B4E-0040-42C7-9188-6E4D7D59F4E0}" presName="extraNode" presStyleLbl="node1" presStyleIdx="0" presStyleCnt="3"/>
      <dgm:spPr/>
    </dgm:pt>
    <dgm:pt modelId="{354FD812-E2F0-45FE-BC2C-FA5FE05458A6}" type="pres">
      <dgm:prSet presAssocID="{FD601B4E-0040-42C7-9188-6E4D7D59F4E0}" presName="dstNode" presStyleLbl="node1" presStyleIdx="0" presStyleCnt="3"/>
      <dgm:spPr/>
    </dgm:pt>
    <dgm:pt modelId="{551B7FB8-060D-4669-AA02-C9C291C114B6}" type="pres">
      <dgm:prSet presAssocID="{DBA43CB5-B825-4152-A3FA-67C6745162CF}" presName="text_1" presStyleLbl="node1" presStyleIdx="0" presStyleCnt="3">
        <dgm:presLayoutVars>
          <dgm:bulletEnabled val="1"/>
        </dgm:presLayoutVars>
      </dgm:prSet>
      <dgm:spPr/>
    </dgm:pt>
    <dgm:pt modelId="{BFD68990-29A1-44B0-AA31-C68D9B9335A2}" type="pres">
      <dgm:prSet presAssocID="{DBA43CB5-B825-4152-A3FA-67C6745162CF}" presName="accent_1" presStyleCnt="0"/>
      <dgm:spPr/>
    </dgm:pt>
    <dgm:pt modelId="{1156D00D-71E5-4202-9F95-7F500CDC4BAD}" type="pres">
      <dgm:prSet presAssocID="{DBA43CB5-B825-4152-A3FA-67C6745162CF}" presName="accentRepeatNode" presStyleLbl="solidFgAcc1" presStyleIdx="0" presStyleCnt="3"/>
      <dgm:spPr/>
    </dgm:pt>
    <dgm:pt modelId="{BC74CA47-FAE8-4535-B815-CC4CB86AD3BB}" type="pres">
      <dgm:prSet presAssocID="{7E795F72-6BA1-46E5-BD86-0E98AB0D2B20}" presName="text_2" presStyleLbl="node1" presStyleIdx="1" presStyleCnt="3" custScaleY="122508">
        <dgm:presLayoutVars>
          <dgm:bulletEnabled val="1"/>
        </dgm:presLayoutVars>
      </dgm:prSet>
      <dgm:spPr/>
    </dgm:pt>
    <dgm:pt modelId="{5E273234-2B31-467D-B200-0A5A2908B81B}" type="pres">
      <dgm:prSet presAssocID="{7E795F72-6BA1-46E5-BD86-0E98AB0D2B20}" presName="accent_2" presStyleCnt="0"/>
      <dgm:spPr/>
    </dgm:pt>
    <dgm:pt modelId="{646665A8-AD7C-4A6C-87AC-74DD5089324A}" type="pres">
      <dgm:prSet presAssocID="{7E795F72-6BA1-46E5-BD86-0E98AB0D2B20}" presName="accentRepeatNode" presStyleLbl="solidFgAcc1" presStyleIdx="1" presStyleCnt="3"/>
      <dgm:spPr/>
    </dgm:pt>
    <dgm:pt modelId="{A2D18054-BD4A-45D0-95F3-D0642C368300}" type="pres">
      <dgm:prSet presAssocID="{563FD134-E9EB-48DF-A783-79D5401CE2F1}" presName="text_3" presStyleLbl="node1" presStyleIdx="2" presStyleCnt="3">
        <dgm:presLayoutVars>
          <dgm:bulletEnabled val="1"/>
        </dgm:presLayoutVars>
      </dgm:prSet>
      <dgm:spPr/>
    </dgm:pt>
    <dgm:pt modelId="{38025598-E218-416C-918D-9897E6B3362E}" type="pres">
      <dgm:prSet presAssocID="{563FD134-E9EB-48DF-A783-79D5401CE2F1}" presName="accent_3" presStyleCnt="0"/>
      <dgm:spPr/>
    </dgm:pt>
    <dgm:pt modelId="{3ED01356-166C-4E03-B239-DD61F0871ABE}" type="pres">
      <dgm:prSet presAssocID="{563FD134-E9EB-48DF-A783-79D5401CE2F1}" presName="accentRepeatNode" presStyleLbl="solidFgAcc1" presStyleIdx="2" presStyleCnt="3"/>
      <dgm:spPr/>
    </dgm:pt>
  </dgm:ptLst>
  <dgm:cxnLst>
    <dgm:cxn modelId="{6A615B10-51B9-444A-B066-DB34CF14CD63}" type="presOf" srcId="{563FD134-E9EB-48DF-A783-79D5401CE2F1}" destId="{A2D18054-BD4A-45D0-95F3-D0642C368300}" srcOrd="0" destOrd="0" presId="urn:microsoft.com/office/officeart/2008/layout/VerticalCurvedList"/>
    <dgm:cxn modelId="{D364ED2A-74D3-4E49-80CB-366461ABC747}" srcId="{FD601B4E-0040-42C7-9188-6E4D7D59F4E0}" destId="{563FD134-E9EB-48DF-A783-79D5401CE2F1}" srcOrd="2" destOrd="0" parTransId="{CF4F63ED-BA8E-4693-8115-76EF1997AB37}" sibTransId="{94806DA9-224D-4B62-974C-6F655097ECBA}"/>
    <dgm:cxn modelId="{B6C52993-4751-48A9-B510-209157EFC75E}" type="presOf" srcId="{4595671E-48E5-4EC2-B8E7-C582F09F859E}" destId="{3EBC0F66-8BE5-4F80-8A17-51C1643EFF4E}" srcOrd="0" destOrd="0" presId="urn:microsoft.com/office/officeart/2008/layout/VerticalCurvedList"/>
    <dgm:cxn modelId="{C43269A0-35EF-4E8C-84A5-AD385F6F5CB4}" type="presOf" srcId="{7E795F72-6BA1-46E5-BD86-0E98AB0D2B20}" destId="{BC74CA47-FAE8-4535-B815-CC4CB86AD3BB}" srcOrd="0" destOrd="0" presId="urn:microsoft.com/office/officeart/2008/layout/VerticalCurvedList"/>
    <dgm:cxn modelId="{97BD1BAD-E114-43E8-8CCD-158F92E0F44A}" type="presOf" srcId="{FD601B4E-0040-42C7-9188-6E4D7D59F4E0}" destId="{23F8A762-58E7-41DD-8351-BFCB71AA75A7}" srcOrd="0" destOrd="0" presId="urn:microsoft.com/office/officeart/2008/layout/VerticalCurvedList"/>
    <dgm:cxn modelId="{26C5F5C0-C71E-4A99-B011-BE1F46A8549B}" type="presOf" srcId="{DBA43CB5-B825-4152-A3FA-67C6745162CF}" destId="{551B7FB8-060D-4669-AA02-C9C291C114B6}" srcOrd="0" destOrd="0" presId="urn:microsoft.com/office/officeart/2008/layout/VerticalCurvedList"/>
    <dgm:cxn modelId="{49C039F7-36EA-413B-893D-78CF60BC48D1}" srcId="{FD601B4E-0040-42C7-9188-6E4D7D59F4E0}" destId="{DBA43CB5-B825-4152-A3FA-67C6745162CF}" srcOrd="0" destOrd="0" parTransId="{7F6C2757-DC99-45D6-A0C4-54D1F2946B46}" sibTransId="{4595671E-48E5-4EC2-B8E7-C582F09F859E}"/>
    <dgm:cxn modelId="{36BAC2F7-1577-4B6E-B522-E5339FD95D8C}" srcId="{FD601B4E-0040-42C7-9188-6E4D7D59F4E0}" destId="{7E795F72-6BA1-46E5-BD86-0E98AB0D2B20}" srcOrd="1" destOrd="0" parTransId="{59CBE962-8405-447A-AA41-1066511FC679}" sibTransId="{A8EE2230-E01F-433B-84E9-BEE0FD0021F1}"/>
    <dgm:cxn modelId="{E4285304-1E0F-439C-BF69-560CA7BDDA50}" type="presParOf" srcId="{23F8A762-58E7-41DD-8351-BFCB71AA75A7}" destId="{21FDDE79-3359-4371-8304-2A37BFD4B161}" srcOrd="0" destOrd="0" presId="urn:microsoft.com/office/officeart/2008/layout/VerticalCurvedList"/>
    <dgm:cxn modelId="{DDAE4396-72F4-4057-907C-C393AD6AC79C}" type="presParOf" srcId="{21FDDE79-3359-4371-8304-2A37BFD4B161}" destId="{34292DCD-1D78-4916-8F4F-72B535300FC2}" srcOrd="0" destOrd="0" presId="urn:microsoft.com/office/officeart/2008/layout/VerticalCurvedList"/>
    <dgm:cxn modelId="{31F5B86B-FA45-47D3-9800-A7D73CA31679}" type="presParOf" srcId="{34292DCD-1D78-4916-8F4F-72B535300FC2}" destId="{2574C20F-3AE0-4639-A20A-816EF136062A}" srcOrd="0" destOrd="0" presId="urn:microsoft.com/office/officeart/2008/layout/VerticalCurvedList"/>
    <dgm:cxn modelId="{F36F1592-8591-4AB1-AB29-CAA335B27A3A}" type="presParOf" srcId="{34292DCD-1D78-4916-8F4F-72B535300FC2}" destId="{3EBC0F66-8BE5-4F80-8A17-51C1643EFF4E}" srcOrd="1" destOrd="0" presId="urn:microsoft.com/office/officeart/2008/layout/VerticalCurvedList"/>
    <dgm:cxn modelId="{3AA3D0D8-2AC5-42C9-B12E-E00FB3AD85CD}" type="presParOf" srcId="{34292DCD-1D78-4916-8F4F-72B535300FC2}" destId="{F5C8E1DE-96EC-4FD7-AFC0-200418ABFB67}" srcOrd="2" destOrd="0" presId="urn:microsoft.com/office/officeart/2008/layout/VerticalCurvedList"/>
    <dgm:cxn modelId="{7E45606D-09F2-45EF-9C89-F4F5DA1A8FE4}" type="presParOf" srcId="{34292DCD-1D78-4916-8F4F-72B535300FC2}" destId="{354FD812-E2F0-45FE-BC2C-FA5FE05458A6}" srcOrd="3" destOrd="0" presId="urn:microsoft.com/office/officeart/2008/layout/VerticalCurvedList"/>
    <dgm:cxn modelId="{AE6BE559-CF83-4B97-94B7-AE3B176F9942}" type="presParOf" srcId="{21FDDE79-3359-4371-8304-2A37BFD4B161}" destId="{551B7FB8-060D-4669-AA02-C9C291C114B6}" srcOrd="1" destOrd="0" presId="urn:microsoft.com/office/officeart/2008/layout/VerticalCurvedList"/>
    <dgm:cxn modelId="{D15786E6-BCEF-41A7-BFA4-C6974401F090}" type="presParOf" srcId="{21FDDE79-3359-4371-8304-2A37BFD4B161}" destId="{BFD68990-29A1-44B0-AA31-C68D9B9335A2}" srcOrd="2" destOrd="0" presId="urn:microsoft.com/office/officeart/2008/layout/VerticalCurvedList"/>
    <dgm:cxn modelId="{86C9202A-F0A6-453B-ABD4-A93A69B1C413}" type="presParOf" srcId="{BFD68990-29A1-44B0-AA31-C68D9B9335A2}" destId="{1156D00D-71E5-4202-9F95-7F500CDC4BAD}" srcOrd="0" destOrd="0" presId="urn:microsoft.com/office/officeart/2008/layout/VerticalCurvedList"/>
    <dgm:cxn modelId="{6DC89592-2C72-4373-A667-C87ADF2E2C54}" type="presParOf" srcId="{21FDDE79-3359-4371-8304-2A37BFD4B161}" destId="{BC74CA47-FAE8-4535-B815-CC4CB86AD3BB}" srcOrd="3" destOrd="0" presId="urn:microsoft.com/office/officeart/2008/layout/VerticalCurvedList"/>
    <dgm:cxn modelId="{A7291D36-0286-4B4B-A8A4-4DA223806410}" type="presParOf" srcId="{21FDDE79-3359-4371-8304-2A37BFD4B161}" destId="{5E273234-2B31-467D-B200-0A5A2908B81B}" srcOrd="4" destOrd="0" presId="urn:microsoft.com/office/officeart/2008/layout/VerticalCurvedList"/>
    <dgm:cxn modelId="{A73D3AAD-4193-4F90-B5D6-059BACA7B059}" type="presParOf" srcId="{5E273234-2B31-467D-B200-0A5A2908B81B}" destId="{646665A8-AD7C-4A6C-87AC-74DD5089324A}" srcOrd="0" destOrd="0" presId="urn:microsoft.com/office/officeart/2008/layout/VerticalCurvedList"/>
    <dgm:cxn modelId="{8CD0DA3B-D08A-4449-93DE-3ADBBD987FE1}" type="presParOf" srcId="{21FDDE79-3359-4371-8304-2A37BFD4B161}" destId="{A2D18054-BD4A-45D0-95F3-D0642C368300}" srcOrd="5" destOrd="0" presId="urn:microsoft.com/office/officeart/2008/layout/VerticalCurvedList"/>
    <dgm:cxn modelId="{798CA5DA-8C44-499D-A6DB-8F4BAF464F55}" type="presParOf" srcId="{21FDDE79-3359-4371-8304-2A37BFD4B161}" destId="{38025598-E218-416C-918D-9897E6B3362E}" srcOrd="6" destOrd="0" presId="urn:microsoft.com/office/officeart/2008/layout/VerticalCurvedList"/>
    <dgm:cxn modelId="{4E703D0A-A656-480D-8B6B-92AD7C2A8124}" type="presParOf" srcId="{38025598-E218-416C-918D-9897E6B3362E}" destId="{3ED01356-166C-4E03-B239-DD61F0871AB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601B4E-0040-42C7-9188-6E4D7D59F4E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DA434C2-73AA-4991-B4D6-FFBBF90591E3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 structure</a:t>
          </a:r>
          <a:r>
            <a:rPr lang="fr-F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d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es personnes ou des groupes ont des intérêts divergents =&gt; des oppositions. </a:t>
          </a:r>
          <a:r>
            <a:rPr lang="fr-FR" sz="22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Exemple : conflit de génération, de services.</a:t>
          </a:r>
        </a:p>
      </dgm:t>
    </dgm:pt>
    <dgm:pt modelId="{E393F10C-FA2C-408F-AE1D-1788FE328003}" type="parTrans" cxnId="{9C510770-0708-43E1-8C91-EB129528F412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0B31DE-4E56-4668-827F-45C948634FB4}" type="sibTrans" cxnId="{9C510770-0708-43E1-8C91-EB129528F412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746527-0FD8-4186-9543-364724E8A4EA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 fonction</a:t>
          </a:r>
          <a:r>
            <a:rPr lang="fr-F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l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es tâches sont mal définies entre des personnes =&gt; chacun a le sentiment de faire le travail de l’autre. Exemple : mauvaise répartition des tâches.</a:t>
          </a:r>
        </a:p>
      </dgm:t>
    </dgm:pt>
    <dgm:pt modelId="{03AFF5F7-118C-4DE0-AFB0-8AE2DAA5E422}" type="parTrans" cxnId="{B237EF39-F95E-45A3-B354-93AC60B1BBF5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EB0FA3-CABB-4339-A92E-A1ABD7ACCA32}" type="sibTrans" cxnId="{B237EF39-F95E-45A3-B354-93AC60B1BBF5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97513F-AA9B-4F64-AC56-400FEAC90BE5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personnel</a:t>
          </a:r>
          <a:r>
            <a:rPr lang="fr-F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c</a:t>
          </a:r>
          <a:r>
            <a: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onflit dans une relation interpersonnelle.</a:t>
          </a:r>
        </a:p>
      </dgm:t>
    </dgm:pt>
    <dgm:pt modelId="{2BC13BA0-0038-431B-8F09-5387A2FBEE3D}" type="parTrans" cxnId="{6050794E-26E7-4064-ADD8-3697DB464D48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2B1C89-BBB8-4E45-8557-6D3082C093A0}" type="sibTrans" cxnId="{6050794E-26E7-4064-ADD8-3697DB464D48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4DD888-4744-4CCE-9B30-02F5300C287B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collectif</a:t>
          </a:r>
          <a:r>
            <a: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c</a:t>
          </a:r>
          <a:r>
            <a: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onflit entres des groupes.</a:t>
          </a:r>
        </a:p>
      </dgm:t>
    </dgm:pt>
    <dgm:pt modelId="{BDF42712-3577-4648-BB87-B7B01EA8C298}" type="parTrans" cxnId="{7DD29928-8A4F-443B-AF2C-3F5E59FC89DA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5449C2-018A-4BBA-8461-415D25DE94F7}" type="sibTrans" cxnId="{7DD29928-8A4F-443B-AF2C-3F5E59FC89DA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F8A762-58E7-41DD-8351-BFCB71AA75A7}" type="pres">
      <dgm:prSet presAssocID="{FD601B4E-0040-42C7-9188-6E4D7D59F4E0}" presName="Name0" presStyleCnt="0">
        <dgm:presLayoutVars>
          <dgm:chMax val="7"/>
          <dgm:chPref val="7"/>
          <dgm:dir/>
        </dgm:presLayoutVars>
      </dgm:prSet>
      <dgm:spPr/>
    </dgm:pt>
    <dgm:pt modelId="{21FDDE79-3359-4371-8304-2A37BFD4B161}" type="pres">
      <dgm:prSet presAssocID="{FD601B4E-0040-42C7-9188-6E4D7D59F4E0}" presName="Name1" presStyleCnt="0"/>
      <dgm:spPr/>
    </dgm:pt>
    <dgm:pt modelId="{34292DCD-1D78-4916-8F4F-72B535300FC2}" type="pres">
      <dgm:prSet presAssocID="{FD601B4E-0040-42C7-9188-6E4D7D59F4E0}" presName="cycle" presStyleCnt="0"/>
      <dgm:spPr/>
    </dgm:pt>
    <dgm:pt modelId="{2574C20F-3AE0-4639-A20A-816EF136062A}" type="pres">
      <dgm:prSet presAssocID="{FD601B4E-0040-42C7-9188-6E4D7D59F4E0}" presName="srcNode" presStyleLbl="node1" presStyleIdx="0" presStyleCnt="4"/>
      <dgm:spPr/>
    </dgm:pt>
    <dgm:pt modelId="{3EBC0F66-8BE5-4F80-8A17-51C1643EFF4E}" type="pres">
      <dgm:prSet presAssocID="{FD601B4E-0040-42C7-9188-6E4D7D59F4E0}" presName="conn" presStyleLbl="parChTrans1D2" presStyleIdx="0" presStyleCnt="1"/>
      <dgm:spPr/>
    </dgm:pt>
    <dgm:pt modelId="{F5C8E1DE-96EC-4FD7-AFC0-200418ABFB67}" type="pres">
      <dgm:prSet presAssocID="{FD601B4E-0040-42C7-9188-6E4D7D59F4E0}" presName="extraNode" presStyleLbl="node1" presStyleIdx="0" presStyleCnt="4"/>
      <dgm:spPr/>
    </dgm:pt>
    <dgm:pt modelId="{354FD812-E2F0-45FE-BC2C-FA5FE05458A6}" type="pres">
      <dgm:prSet presAssocID="{FD601B4E-0040-42C7-9188-6E4D7D59F4E0}" presName="dstNode" presStyleLbl="node1" presStyleIdx="0" presStyleCnt="4"/>
      <dgm:spPr/>
    </dgm:pt>
    <dgm:pt modelId="{361A9841-802C-4FD2-BE5E-B4E6076657FE}" type="pres">
      <dgm:prSet presAssocID="{6DA434C2-73AA-4991-B4D6-FFBBF90591E3}" presName="text_1" presStyleLbl="node1" presStyleIdx="0" presStyleCnt="4">
        <dgm:presLayoutVars>
          <dgm:bulletEnabled val="1"/>
        </dgm:presLayoutVars>
      </dgm:prSet>
      <dgm:spPr/>
    </dgm:pt>
    <dgm:pt modelId="{E35CAD28-BE40-4978-9D76-F55A59227D72}" type="pres">
      <dgm:prSet presAssocID="{6DA434C2-73AA-4991-B4D6-FFBBF90591E3}" presName="accent_1" presStyleCnt="0"/>
      <dgm:spPr/>
    </dgm:pt>
    <dgm:pt modelId="{790398B9-CD12-443E-BB3E-BC82166B3675}" type="pres">
      <dgm:prSet presAssocID="{6DA434C2-73AA-4991-B4D6-FFBBF90591E3}" presName="accentRepeatNode" presStyleLbl="solidFgAcc1" presStyleIdx="0" presStyleCnt="4"/>
      <dgm:spPr/>
    </dgm:pt>
    <dgm:pt modelId="{2F0FBD05-D0BD-4C7A-BBC3-1BAEE5C0E3A3}" type="pres">
      <dgm:prSet presAssocID="{3F746527-0FD8-4186-9543-364724E8A4EA}" presName="text_2" presStyleLbl="node1" presStyleIdx="1" presStyleCnt="4" custScaleY="126271">
        <dgm:presLayoutVars>
          <dgm:bulletEnabled val="1"/>
        </dgm:presLayoutVars>
      </dgm:prSet>
      <dgm:spPr/>
    </dgm:pt>
    <dgm:pt modelId="{03E61DCC-EB17-48B5-AD3B-285DC75E0FB2}" type="pres">
      <dgm:prSet presAssocID="{3F746527-0FD8-4186-9543-364724E8A4EA}" presName="accent_2" presStyleCnt="0"/>
      <dgm:spPr/>
    </dgm:pt>
    <dgm:pt modelId="{20DE7E3D-174C-4ED6-82B4-98B3E21BF47F}" type="pres">
      <dgm:prSet presAssocID="{3F746527-0FD8-4186-9543-364724E8A4EA}" presName="accentRepeatNode" presStyleLbl="solidFgAcc1" presStyleIdx="1" presStyleCnt="4"/>
      <dgm:spPr/>
    </dgm:pt>
    <dgm:pt modelId="{382D3DFF-F888-486E-BFA5-F0C6BB2DA6FD}" type="pres">
      <dgm:prSet presAssocID="{9F97513F-AA9B-4F64-AC56-400FEAC90BE5}" presName="text_3" presStyleLbl="node1" presStyleIdx="2" presStyleCnt="4">
        <dgm:presLayoutVars>
          <dgm:bulletEnabled val="1"/>
        </dgm:presLayoutVars>
      </dgm:prSet>
      <dgm:spPr/>
    </dgm:pt>
    <dgm:pt modelId="{4635D035-0FCD-4D3A-ABF5-6FB961349DF2}" type="pres">
      <dgm:prSet presAssocID="{9F97513F-AA9B-4F64-AC56-400FEAC90BE5}" presName="accent_3" presStyleCnt="0"/>
      <dgm:spPr/>
    </dgm:pt>
    <dgm:pt modelId="{518C8F36-71EA-4F6F-A62A-DEB3B007D277}" type="pres">
      <dgm:prSet presAssocID="{9F97513F-AA9B-4F64-AC56-400FEAC90BE5}" presName="accentRepeatNode" presStyleLbl="solidFgAcc1" presStyleIdx="2" presStyleCnt="4"/>
      <dgm:spPr/>
    </dgm:pt>
    <dgm:pt modelId="{08F22FF4-779D-440E-82DA-E089E174E70D}" type="pres">
      <dgm:prSet presAssocID="{554DD888-4744-4CCE-9B30-02F5300C287B}" presName="text_4" presStyleLbl="node1" presStyleIdx="3" presStyleCnt="4">
        <dgm:presLayoutVars>
          <dgm:bulletEnabled val="1"/>
        </dgm:presLayoutVars>
      </dgm:prSet>
      <dgm:spPr/>
    </dgm:pt>
    <dgm:pt modelId="{8E059E59-7C40-485E-BE5D-963C20045FCC}" type="pres">
      <dgm:prSet presAssocID="{554DD888-4744-4CCE-9B30-02F5300C287B}" presName="accent_4" presStyleCnt="0"/>
      <dgm:spPr/>
    </dgm:pt>
    <dgm:pt modelId="{64BC45AD-3721-4D9D-9491-2432DF40152C}" type="pres">
      <dgm:prSet presAssocID="{554DD888-4744-4CCE-9B30-02F5300C287B}" presName="accentRepeatNode" presStyleLbl="solidFgAcc1" presStyleIdx="3" presStyleCnt="4"/>
      <dgm:spPr/>
    </dgm:pt>
  </dgm:ptLst>
  <dgm:cxnLst>
    <dgm:cxn modelId="{B07E3200-8C6C-41C1-8B2F-0C4272FEABB6}" type="presOf" srcId="{9F97513F-AA9B-4F64-AC56-400FEAC90BE5}" destId="{382D3DFF-F888-486E-BFA5-F0C6BB2DA6FD}" srcOrd="0" destOrd="0" presId="urn:microsoft.com/office/officeart/2008/layout/VerticalCurvedList"/>
    <dgm:cxn modelId="{91CE8E0B-A82C-4328-8C35-D93CD5DAFB81}" type="presOf" srcId="{3F746527-0FD8-4186-9543-364724E8A4EA}" destId="{2F0FBD05-D0BD-4C7A-BBC3-1BAEE5C0E3A3}" srcOrd="0" destOrd="0" presId="urn:microsoft.com/office/officeart/2008/layout/VerticalCurvedList"/>
    <dgm:cxn modelId="{9978A90F-0A22-4999-B8EC-CC5FED13E0F6}" type="presOf" srcId="{FD601B4E-0040-42C7-9188-6E4D7D59F4E0}" destId="{23F8A762-58E7-41DD-8351-BFCB71AA75A7}" srcOrd="0" destOrd="0" presId="urn:microsoft.com/office/officeart/2008/layout/VerticalCurvedList"/>
    <dgm:cxn modelId="{7DD29928-8A4F-443B-AF2C-3F5E59FC89DA}" srcId="{FD601B4E-0040-42C7-9188-6E4D7D59F4E0}" destId="{554DD888-4744-4CCE-9B30-02F5300C287B}" srcOrd="3" destOrd="0" parTransId="{BDF42712-3577-4648-BB87-B7B01EA8C298}" sibTransId="{745449C2-018A-4BBA-8461-415D25DE94F7}"/>
    <dgm:cxn modelId="{B237EF39-F95E-45A3-B354-93AC60B1BBF5}" srcId="{FD601B4E-0040-42C7-9188-6E4D7D59F4E0}" destId="{3F746527-0FD8-4186-9543-364724E8A4EA}" srcOrd="1" destOrd="0" parTransId="{03AFF5F7-118C-4DE0-AFB0-8AE2DAA5E422}" sibTransId="{C6EB0FA3-CABB-4339-A92E-A1ABD7ACCA32}"/>
    <dgm:cxn modelId="{6050794E-26E7-4064-ADD8-3697DB464D48}" srcId="{FD601B4E-0040-42C7-9188-6E4D7D59F4E0}" destId="{9F97513F-AA9B-4F64-AC56-400FEAC90BE5}" srcOrd="2" destOrd="0" parTransId="{2BC13BA0-0038-431B-8F09-5387A2FBEE3D}" sibTransId="{282B1C89-BBB8-4E45-8557-6D3082C093A0}"/>
    <dgm:cxn modelId="{9C510770-0708-43E1-8C91-EB129528F412}" srcId="{FD601B4E-0040-42C7-9188-6E4D7D59F4E0}" destId="{6DA434C2-73AA-4991-B4D6-FFBBF90591E3}" srcOrd="0" destOrd="0" parTransId="{E393F10C-FA2C-408F-AE1D-1788FE328003}" sibTransId="{A00B31DE-4E56-4668-827F-45C948634FB4}"/>
    <dgm:cxn modelId="{63ED998B-4F0C-4D7D-AA22-A7743BAE8848}" type="presOf" srcId="{6DA434C2-73AA-4991-B4D6-FFBBF90591E3}" destId="{361A9841-802C-4FD2-BE5E-B4E6076657FE}" srcOrd="0" destOrd="0" presId="urn:microsoft.com/office/officeart/2008/layout/VerticalCurvedList"/>
    <dgm:cxn modelId="{1A7805E3-999E-49C3-AF9A-F08E9B68AB83}" type="presOf" srcId="{A00B31DE-4E56-4668-827F-45C948634FB4}" destId="{3EBC0F66-8BE5-4F80-8A17-51C1643EFF4E}" srcOrd="0" destOrd="0" presId="urn:microsoft.com/office/officeart/2008/layout/VerticalCurvedList"/>
    <dgm:cxn modelId="{B3B11AE6-AA2C-4786-B037-16E0872A055A}" type="presOf" srcId="{554DD888-4744-4CCE-9B30-02F5300C287B}" destId="{08F22FF4-779D-440E-82DA-E089E174E70D}" srcOrd="0" destOrd="0" presId="urn:microsoft.com/office/officeart/2008/layout/VerticalCurvedList"/>
    <dgm:cxn modelId="{516654B2-2912-41C8-8132-AE4B11785F91}" type="presParOf" srcId="{23F8A762-58E7-41DD-8351-BFCB71AA75A7}" destId="{21FDDE79-3359-4371-8304-2A37BFD4B161}" srcOrd="0" destOrd="0" presId="urn:microsoft.com/office/officeart/2008/layout/VerticalCurvedList"/>
    <dgm:cxn modelId="{18239701-C1B9-4A0D-AE53-15C85E561020}" type="presParOf" srcId="{21FDDE79-3359-4371-8304-2A37BFD4B161}" destId="{34292DCD-1D78-4916-8F4F-72B535300FC2}" srcOrd="0" destOrd="0" presId="urn:microsoft.com/office/officeart/2008/layout/VerticalCurvedList"/>
    <dgm:cxn modelId="{37A26A70-08B4-4232-9827-9166226012F7}" type="presParOf" srcId="{34292DCD-1D78-4916-8F4F-72B535300FC2}" destId="{2574C20F-3AE0-4639-A20A-816EF136062A}" srcOrd="0" destOrd="0" presId="urn:microsoft.com/office/officeart/2008/layout/VerticalCurvedList"/>
    <dgm:cxn modelId="{7F2D6828-11A2-47C1-A8BF-B77204CD03FB}" type="presParOf" srcId="{34292DCD-1D78-4916-8F4F-72B535300FC2}" destId="{3EBC0F66-8BE5-4F80-8A17-51C1643EFF4E}" srcOrd="1" destOrd="0" presId="urn:microsoft.com/office/officeart/2008/layout/VerticalCurvedList"/>
    <dgm:cxn modelId="{368EF679-7A48-4917-93DA-8A287ED25616}" type="presParOf" srcId="{34292DCD-1D78-4916-8F4F-72B535300FC2}" destId="{F5C8E1DE-96EC-4FD7-AFC0-200418ABFB67}" srcOrd="2" destOrd="0" presId="urn:microsoft.com/office/officeart/2008/layout/VerticalCurvedList"/>
    <dgm:cxn modelId="{E51DC914-1316-44A3-8906-310318374647}" type="presParOf" srcId="{34292DCD-1D78-4916-8F4F-72B535300FC2}" destId="{354FD812-E2F0-45FE-BC2C-FA5FE05458A6}" srcOrd="3" destOrd="0" presId="urn:microsoft.com/office/officeart/2008/layout/VerticalCurvedList"/>
    <dgm:cxn modelId="{5E85A1CD-6CDE-4A8C-8EE9-C342E1FBDC33}" type="presParOf" srcId="{21FDDE79-3359-4371-8304-2A37BFD4B161}" destId="{361A9841-802C-4FD2-BE5E-B4E6076657FE}" srcOrd="1" destOrd="0" presId="urn:microsoft.com/office/officeart/2008/layout/VerticalCurvedList"/>
    <dgm:cxn modelId="{BBCFB32D-0EFC-48D4-B487-993E8E5088C7}" type="presParOf" srcId="{21FDDE79-3359-4371-8304-2A37BFD4B161}" destId="{E35CAD28-BE40-4978-9D76-F55A59227D72}" srcOrd="2" destOrd="0" presId="urn:microsoft.com/office/officeart/2008/layout/VerticalCurvedList"/>
    <dgm:cxn modelId="{4A087FE1-71D7-496F-AA63-316ABE1D5290}" type="presParOf" srcId="{E35CAD28-BE40-4978-9D76-F55A59227D72}" destId="{790398B9-CD12-443E-BB3E-BC82166B3675}" srcOrd="0" destOrd="0" presId="urn:microsoft.com/office/officeart/2008/layout/VerticalCurvedList"/>
    <dgm:cxn modelId="{721AFE0F-B339-4284-B31F-3225AEF7FAD6}" type="presParOf" srcId="{21FDDE79-3359-4371-8304-2A37BFD4B161}" destId="{2F0FBD05-D0BD-4C7A-BBC3-1BAEE5C0E3A3}" srcOrd="3" destOrd="0" presId="urn:microsoft.com/office/officeart/2008/layout/VerticalCurvedList"/>
    <dgm:cxn modelId="{DE3188CE-905F-4FA9-A9D2-7E78A5D2FADE}" type="presParOf" srcId="{21FDDE79-3359-4371-8304-2A37BFD4B161}" destId="{03E61DCC-EB17-48B5-AD3B-285DC75E0FB2}" srcOrd="4" destOrd="0" presId="urn:microsoft.com/office/officeart/2008/layout/VerticalCurvedList"/>
    <dgm:cxn modelId="{21EF3AC2-AF43-4EB9-B6F9-002EFC86EC81}" type="presParOf" srcId="{03E61DCC-EB17-48B5-AD3B-285DC75E0FB2}" destId="{20DE7E3D-174C-4ED6-82B4-98B3E21BF47F}" srcOrd="0" destOrd="0" presId="urn:microsoft.com/office/officeart/2008/layout/VerticalCurvedList"/>
    <dgm:cxn modelId="{FED7A8EF-91A7-49C4-8C3B-68595B997380}" type="presParOf" srcId="{21FDDE79-3359-4371-8304-2A37BFD4B161}" destId="{382D3DFF-F888-486E-BFA5-F0C6BB2DA6FD}" srcOrd="5" destOrd="0" presId="urn:microsoft.com/office/officeart/2008/layout/VerticalCurvedList"/>
    <dgm:cxn modelId="{00F3F160-8072-4B51-9826-7CE789B3B2E4}" type="presParOf" srcId="{21FDDE79-3359-4371-8304-2A37BFD4B161}" destId="{4635D035-0FCD-4D3A-ABF5-6FB961349DF2}" srcOrd="6" destOrd="0" presId="urn:microsoft.com/office/officeart/2008/layout/VerticalCurvedList"/>
    <dgm:cxn modelId="{11E087C2-0186-4F07-81B8-52F22DAD5804}" type="presParOf" srcId="{4635D035-0FCD-4D3A-ABF5-6FB961349DF2}" destId="{518C8F36-71EA-4F6F-A62A-DEB3B007D277}" srcOrd="0" destOrd="0" presId="urn:microsoft.com/office/officeart/2008/layout/VerticalCurvedList"/>
    <dgm:cxn modelId="{0E7FA013-D1B9-4909-9B5B-A4E5094D9A96}" type="presParOf" srcId="{21FDDE79-3359-4371-8304-2A37BFD4B161}" destId="{08F22FF4-779D-440E-82DA-E089E174E70D}" srcOrd="7" destOrd="0" presId="urn:microsoft.com/office/officeart/2008/layout/VerticalCurvedList"/>
    <dgm:cxn modelId="{242E8D32-866E-4096-B9B7-AA375B0763F7}" type="presParOf" srcId="{21FDDE79-3359-4371-8304-2A37BFD4B161}" destId="{8E059E59-7C40-485E-BE5D-963C20045FCC}" srcOrd="8" destOrd="0" presId="urn:microsoft.com/office/officeart/2008/layout/VerticalCurvedList"/>
    <dgm:cxn modelId="{3F68C33D-C802-4B46-9B27-93B883300179}" type="presParOf" srcId="{8E059E59-7C40-485E-BE5D-963C20045FCC}" destId="{64BC45AD-3721-4D9D-9491-2432DF40152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C0F66-8BE5-4F80-8A17-51C1643EFF4E}">
      <dsp:nvSpPr>
        <dsp:cNvPr id="0" name=""/>
        <dsp:cNvSpPr/>
      </dsp:nvSpPr>
      <dsp:spPr>
        <a:xfrm>
          <a:off x="-5761814" y="-882072"/>
          <a:ext cx="6861077" cy="6861077"/>
        </a:xfrm>
        <a:prstGeom prst="blockArc">
          <a:avLst>
            <a:gd name="adj1" fmla="val 18900000"/>
            <a:gd name="adj2" fmla="val 2700000"/>
            <a:gd name="adj3" fmla="val 315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B7FB8-060D-4669-AA02-C9C291C114B6}">
      <dsp:nvSpPr>
        <dsp:cNvPr id="0" name=""/>
        <dsp:cNvSpPr/>
      </dsp:nvSpPr>
      <dsp:spPr>
        <a:xfrm>
          <a:off x="707454" y="509693"/>
          <a:ext cx="10669142" cy="10193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913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d’autorité</a:t>
          </a:r>
          <a:r>
            <a:rPr lang="fr-FR" sz="2400" b="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200" b="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: plusieurs personnes veulent être décisionnaires et imposer leurs idées. Exemple : chef abusif et incompétent.</a:t>
          </a:r>
        </a:p>
      </dsp:txBody>
      <dsp:txXfrm>
        <a:off x="707454" y="509693"/>
        <a:ext cx="10669142" cy="1019386"/>
      </dsp:txXfrm>
    </dsp:sp>
    <dsp:sp modelId="{1156D00D-71E5-4202-9F95-7F500CDC4BAD}">
      <dsp:nvSpPr>
        <dsp:cNvPr id="0" name=""/>
        <dsp:cNvSpPr/>
      </dsp:nvSpPr>
      <dsp:spPr>
        <a:xfrm>
          <a:off x="70337" y="382269"/>
          <a:ext cx="1274233" cy="12742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4CA47-FAE8-4535-B815-CC4CB86AD3BB}">
      <dsp:nvSpPr>
        <dsp:cNvPr id="0" name=""/>
        <dsp:cNvSpPr/>
      </dsp:nvSpPr>
      <dsp:spPr>
        <a:xfrm>
          <a:off x="1078001" y="1924051"/>
          <a:ext cx="10298594" cy="12488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913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 culture </a:t>
          </a:r>
          <a:r>
            <a:rPr lang="fr-FR" sz="2200" b="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: les personnes ont une culture, une éducation et des valeurs différentes. =&gt; une interprétation différente d’une situation.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Exemple : familiarité avec un client.</a:t>
          </a:r>
        </a:p>
      </dsp:txBody>
      <dsp:txXfrm>
        <a:off x="1078001" y="1924051"/>
        <a:ext cx="10298594" cy="1248830"/>
      </dsp:txXfrm>
    </dsp:sp>
    <dsp:sp modelId="{646665A8-AD7C-4A6C-87AC-74DD5089324A}">
      <dsp:nvSpPr>
        <dsp:cNvPr id="0" name=""/>
        <dsp:cNvSpPr/>
      </dsp:nvSpPr>
      <dsp:spPr>
        <a:xfrm>
          <a:off x="440884" y="1911349"/>
          <a:ext cx="1274233" cy="12742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D18054-BD4A-45D0-95F3-D0642C368300}">
      <dsp:nvSpPr>
        <dsp:cNvPr id="0" name=""/>
        <dsp:cNvSpPr/>
      </dsp:nvSpPr>
      <dsp:spPr>
        <a:xfrm>
          <a:off x="707454" y="3567853"/>
          <a:ext cx="10669142" cy="10193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913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d’intérêt </a:t>
          </a:r>
          <a:r>
            <a:rPr lang="fr-FR" sz="2700" b="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fr-FR" sz="2400" b="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une personne veut bénéficier d’un avantage au détriment des autres. </a:t>
          </a:r>
          <a:r>
            <a:rPr lang="fr-FR" sz="2400" b="0" i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Exemple : répartition des moyens limités.</a:t>
          </a:r>
        </a:p>
      </dsp:txBody>
      <dsp:txXfrm>
        <a:off x="707454" y="3567853"/>
        <a:ext cx="10669142" cy="1019386"/>
      </dsp:txXfrm>
    </dsp:sp>
    <dsp:sp modelId="{3ED01356-166C-4E03-B239-DD61F0871ABE}">
      <dsp:nvSpPr>
        <dsp:cNvPr id="0" name=""/>
        <dsp:cNvSpPr/>
      </dsp:nvSpPr>
      <dsp:spPr>
        <a:xfrm>
          <a:off x="70337" y="3440429"/>
          <a:ext cx="1274233" cy="12742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C0F66-8BE5-4F80-8A17-51C1643EFF4E}">
      <dsp:nvSpPr>
        <dsp:cNvPr id="0" name=""/>
        <dsp:cNvSpPr/>
      </dsp:nvSpPr>
      <dsp:spPr>
        <a:xfrm>
          <a:off x="-5762977" y="-882072"/>
          <a:ext cx="6861077" cy="6861077"/>
        </a:xfrm>
        <a:prstGeom prst="blockArc">
          <a:avLst>
            <a:gd name="adj1" fmla="val 18900000"/>
            <a:gd name="adj2" fmla="val 2700000"/>
            <a:gd name="adj3" fmla="val 315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A9841-802C-4FD2-BE5E-B4E6076657FE}">
      <dsp:nvSpPr>
        <dsp:cNvPr id="0" name=""/>
        <dsp:cNvSpPr/>
      </dsp:nvSpPr>
      <dsp:spPr>
        <a:xfrm>
          <a:off x="574790" y="391852"/>
          <a:ext cx="10800642" cy="784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 structure</a:t>
          </a:r>
          <a:r>
            <a:rPr lang="fr-FR" sz="24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d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es personnes ou des groupes ont des intérêts divergents =&gt; des oppositions. </a:t>
          </a:r>
          <a:r>
            <a:rPr lang="fr-FR" sz="2200" i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Exemple : conflit de génération, de services.</a:t>
          </a:r>
        </a:p>
      </dsp:txBody>
      <dsp:txXfrm>
        <a:off x="574790" y="391852"/>
        <a:ext cx="10800642" cy="784112"/>
      </dsp:txXfrm>
    </dsp:sp>
    <dsp:sp modelId="{790398B9-CD12-443E-BB3E-BC82166B3675}">
      <dsp:nvSpPr>
        <dsp:cNvPr id="0" name=""/>
        <dsp:cNvSpPr/>
      </dsp:nvSpPr>
      <dsp:spPr>
        <a:xfrm>
          <a:off x="84720" y="293838"/>
          <a:ext cx="980140" cy="9801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0FBD05-D0BD-4C7A-BBC3-1BAEE5C0E3A3}">
      <dsp:nvSpPr>
        <dsp:cNvPr id="0" name=""/>
        <dsp:cNvSpPr/>
      </dsp:nvSpPr>
      <dsp:spPr>
        <a:xfrm>
          <a:off x="1024339" y="1465227"/>
          <a:ext cx="10351093" cy="990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 fonction</a:t>
          </a:r>
          <a:r>
            <a:rPr lang="fr-FR" sz="24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l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es tâches sont mal définies entre des personnes =&gt; chacun a le sentiment de faire le travail de l’autre. Exemple : mauvaise répartition des tâches.</a:t>
          </a:r>
        </a:p>
      </dsp:txBody>
      <dsp:txXfrm>
        <a:off x="1024339" y="1465227"/>
        <a:ext cx="10351093" cy="990106"/>
      </dsp:txXfrm>
    </dsp:sp>
    <dsp:sp modelId="{20DE7E3D-174C-4ED6-82B4-98B3E21BF47F}">
      <dsp:nvSpPr>
        <dsp:cNvPr id="0" name=""/>
        <dsp:cNvSpPr/>
      </dsp:nvSpPr>
      <dsp:spPr>
        <a:xfrm>
          <a:off x="534269" y="1470210"/>
          <a:ext cx="980140" cy="9801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D3DFF-F888-486E-BFA5-F0C6BB2DA6FD}">
      <dsp:nvSpPr>
        <dsp:cNvPr id="0" name=""/>
        <dsp:cNvSpPr/>
      </dsp:nvSpPr>
      <dsp:spPr>
        <a:xfrm>
          <a:off x="1024339" y="2744596"/>
          <a:ext cx="10351093" cy="784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personnel</a:t>
          </a:r>
          <a:r>
            <a:rPr lang="fr-FR" sz="24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c</a:t>
          </a:r>
          <a:r>
            <a:rPr lang="fr-FR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onflit dans une relation interpersonnelle.</a:t>
          </a:r>
        </a:p>
      </dsp:txBody>
      <dsp:txXfrm>
        <a:off x="1024339" y="2744596"/>
        <a:ext cx="10351093" cy="784112"/>
      </dsp:txXfrm>
    </dsp:sp>
    <dsp:sp modelId="{518C8F36-71EA-4F6F-A62A-DEB3B007D277}">
      <dsp:nvSpPr>
        <dsp:cNvPr id="0" name=""/>
        <dsp:cNvSpPr/>
      </dsp:nvSpPr>
      <dsp:spPr>
        <a:xfrm>
          <a:off x="534269" y="2646582"/>
          <a:ext cx="980140" cy="9801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F22FF4-779D-440E-82DA-E089E174E70D}">
      <dsp:nvSpPr>
        <dsp:cNvPr id="0" name=""/>
        <dsp:cNvSpPr/>
      </dsp:nvSpPr>
      <dsp:spPr>
        <a:xfrm>
          <a:off x="574790" y="3920968"/>
          <a:ext cx="10800642" cy="784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collectif</a:t>
          </a:r>
          <a:r>
            <a:rPr lang="fr-FR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c</a:t>
          </a:r>
          <a:r>
            <a:rPr lang="fr-FR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onflit entres des groupes.</a:t>
          </a:r>
        </a:p>
      </dsp:txBody>
      <dsp:txXfrm>
        <a:off x="574790" y="3920968"/>
        <a:ext cx="10800642" cy="784112"/>
      </dsp:txXfrm>
    </dsp:sp>
    <dsp:sp modelId="{64BC45AD-3721-4D9D-9491-2432DF40152C}">
      <dsp:nvSpPr>
        <dsp:cNvPr id="0" name=""/>
        <dsp:cNvSpPr/>
      </dsp:nvSpPr>
      <dsp:spPr>
        <a:xfrm>
          <a:off x="84720" y="3822954"/>
          <a:ext cx="980140" cy="9801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8EF99-7E44-EA44-82A3-737B4A59DC94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54166-21C1-1C4D-8684-1B24DA02F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02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1652927" y="477570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2. Identifier les types et les sources de conflits</a:t>
            </a:r>
            <a:endParaRPr lang="fr-FR" sz="54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114074412"/>
              </p:ext>
            </p:extLst>
          </p:nvPr>
        </p:nvGraphicFramePr>
        <p:xfrm>
          <a:off x="429371" y="999067"/>
          <a:ext cx="11446934" cy="5096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</p:spTree>
    <p:extLst>
      <p:ext uri="{BB962C8B-B14F-4D97-AF65-F5344CB8AC3E}">
        <p14:creationId xmlns:p14="http://schemas.microsoft.com/office/powerpoint/2010/main" val="244901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2. Identifier les types et les sources de conflits</a:t>
            </a:r>
            <a:endParaRPr lang="fr-FR" sz="54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740697634"/>
              </p:ext>
            </p:extLst>
          </p:nvPr>
        </p:nvGraphicFramePr>
        <p:xfrm>
          <a:off x="431800" y="1151467"/>
          <a:ext cx="11446934" cy="5096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997</TotalTime>
  <Words>162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2. Identifier les types et les sources de conflits</vt:lpstr>
      <vt:lpstr>2. Identifier les types et les sources de conflits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37</cp:revision>
  <dcterms:created xsi:type="dcterms:W3CDTF">2014-01-14T07:42:30Z</dcterms:created>
  <dcterms:modified xsi:type="dcterms:W3CDTF">2019-09-25T21:42:29Z</dcterms:modified>
</cp:coreProperties>
</file>