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DAD3CE-918F-41D8-A982-80B8797890D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43597216-FF81-40E1-A95D-94A8DCCE0F5C}">
      <dgm:prSet phldrT="[Texte]"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Deux types </a:t>
          </a:r>
        </a:p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résultats </a:t>
          </a:r>
          <a:endParaRPr lang="fr-FR" sz="2400" b="1" dirty="0">
            <a:solidFill>
              <a:srgbClr val="FF0000"/>
            </a:solidFill>
          </a:endParaRPr>
        </a:p>
      </dgm:t>
    </dgm:pt>
    <dgm:pt modelId="{ECCE5FA4-934A-462C-8171-4964A71E93BD}" type="parTrans" cxnId="{08C6B8BA-CEE8-44EE-B2FA-E5F039B8D996}">
      <dgm:prSet/>
      <dgm:spPr/>
      <dgm:t>
        <a:bodyPr/>
        <a:lstStyle/>
        <a:p>
          <a:endParaRPr lang="fr-FR" sz="1600"/>
        </a:p>
      </dgm:t>
    </dgm:pt>
    <dgm:pt modelId="{19DF6917-D6B3-4C61-9FED-EB2B893AEED1}" type="sibTrans" cxnId="{08C6B8BA-CEE8-44EE-B2FA-E5F039B8D996}">
      <dgm:prSet/>
      <dgm:spPr/>
      <dgm:t>
        <a:bodyPr/>
        <a:lstStyle/>
        <a:p>
          <a:endParaRPr lang="fr-FR" sz="1600"/>
        </a:p>
      </dgm:t>
    </dgm:pt>
    <dgm:pt modelId="{FA6C542C-C30A-4BF5-97A2-D2865ED523C7}">
      <dgm:prSet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Négatifs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 : 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ils consument l’énergie des gens et les détruisent. 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La peur des conflits retire parfois toute originalité ou efficacité à un groupe. Personne n’ose prendre d’initiative de peur d’être contré ou ridiculisé ; </a:t>
          </a:r>
        </a:p>
      </dgm:t>
    </dgm:pt>
    <dgm:pt modelId="{94384AAF-8682-4966-9A02-4AD8B5DB262F}" type="parTrans" cxnId="{D1C40691-21FC-4124-BBD3-A95169E3696A}">
      <dgm:prSet/>
      <dgm:spPr/>
      <dgm:t>
        <a:bodyPr/>
        <a:lstStyle/>
        <a:p>
          <a:endParaRPr lang="fr-FR" sz="1600"/>
        </a:p>
      </dgm:t>
    </dgm:pt>
    <dgm:pt modelId="{0D9B0DD6-DEC4-4B6B-A514-30BED77C0EDE}" type="sibTrans" cxnId="{D1C40691-21FC-4124-BBD3-A95169E3696A}">
      <dgm:prSet/>
      <dgm:spPr/>
      <dgm:t>
        <a:bodyPr/>
        <a:lstStyle/>
        <a:p>
          <a:endParaRPr lang="fr-FR" sz="1600"/>
        </a:p>
      </dgm:t>
    </dgm:pt>
    <dgm:pt modelId="{273F9563-166B-4B63-9209-FEC3C21B8A17}">
      <dgm:prSet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Positifs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: 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ils dynamisent les membres et créent de l’émulation chez ceux qui aiment la compétition. 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 Les gens sont stimulés, de nouvelles idées peuvent être échangées et les décisions peuvent être meilleures. </a:t>
          </a:r>
        </a:p>
      </dgm:t>
    </dgm:pt>
    <dgm:pt modelId="{6044E7CB-7CF7-4886-A60E-525A2C6A7F9A}" type="parTrans" cxnId="{06C7A4BC-24F6-4D42-998E-75321C1066DF}">
      <dgm:prSet/>
      <dgm:spPr/>
      <dgm:t>
        <a:bodyPr/>
        <a:lstStyle/>
        <a:p>
          <a:endParaRPr lang="fr-FR" sz="1600"/>
        </a:p>
      </dgm:t>
    </dgm:pt>
    <dgm:pt modelId="{A6AFE612-7B15-4339-9D4F-E4E6AC141F1B}" type="sibTrans" cxnId="{06C7A4BC-24F6-4D42-998E-75321C1066DF}">
      <dgm:prSet/>
      <dgm:spPr/>
      <dgm:t>
        <a:bodyPr/>
        <a:lstStyle/>
        <a:p>
          <a:endParaRPr lang="fr-FR" sz="1600"/>
        </a:p>
      </dgm:t>
    </dgm:pt>
    <dgm:pt modelId="{31305FE2-433C-4EFE-BBA0-24DE0B028B71}" type="pres">
      <dgm:prSet presAssocID="{48DAD3CE-918F-41D8-A982-80B8797890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AB4CB2-6048-42CD-B9F7-C787A1158AB0}" type="pres">
      <dgm:prSet presAssocID="{43597216-FF81-40E1-A95D-94A8DCCE0F5C}" presName="hierRoot1" presStyleCnt="0">
        <dgm:presLayoutVars>
          <dgm:hierBranch val="init"/>
        </dgm:presLayoutVars>
      </dgm:prSet>
      <dgm:spPr/>
    </dgm:pt>
    <dgm:pt modelId="{37F16C1C-A9E9-4CD3-9512-9BEDECB4125E}" type="pres">
      <dgm:prSet presAssocID="{43597216-FF81-40E1-A95D-94A8DCCE0F5C}" presName="rootComposite1" presStyleCnt="0"/>
      <dgm:spPr/>
    </dgm:pt>
    <dgm:pt modelId="{C4171EBE-508A-44E9-9F1F-E41B48C7A598}" type="pres">
      <dgm:prSet presAssocID="{43597216-FF81-40E1-A95D-94A8DCCE0F5C}" presName="rootText1" presStyleLbl="node0" presStyleIdx="0" presStyleCnt="1" custScaleX="42117" custScaleY="78436">
        <dgm:presLayoutVars>
          <dgm:chPref val="3"/>
        </dgm:presLayoutVars>
      </dgm:prSet>
      <dgm:spPr/>
    </dgm:pt>
    <dgm:pt modelId="{018BB3FA-3A04-44ED-B5A2-8252E135D27A}" type="pres">
      <dgm:prSet presAssocID="{43597216-FF81-40E1-A95D-94A8DCCE0F5C}" presName="rootConnector1" presStyleLbl="node1" presStyleIdx="0" presStyleCnt="0"/>
      <dgm:spPr/>
    </dgm:pt>
    <dgm:pt modelId="{2700C6E5-D33E-43E0-9036-576F6BFC5C9C}" type="pres">
      <dgm:prSet presAssocID="{43597216-FF81-40E1-A95D-94A8DCCE0F5C}" presName="hierChild2" presStyleCnt="0"/>
      <dgm:spPr/>
    </dgm:pt>
    <dgm:pt modelId="{27770351-9011-4DE3-BA06-AC5A0C04C72B}" type="pres">
      <dgm:prSet presAssocID="{94384AAF-8682-4966-9A02-4AD8B5DB262F}" presName="Name64" presStyleLbl="parChTrans1D2" presStyleIdx="0" presStyleCnt="2"/>
      <dgm:spPr/>
    </dgm:pt>
    <dgm:pt modelId="{14735D51-855B-4326-9ED2-E364466C5E5B}" type="pres">
      <dgm:prSet presAssocID="{FA6C542C-C30A-4BF5-97A2-D2865ED523C7}" presName="hierRoot2" presStyleCnt="0">
        <dgm:presLayoutVars>
          <dgm:hierBranch val="init"/>
        </dgm:presLayoutVars>
      </dgm:prSet>
      <dgm:spPr/>
    </dgm:pt>
    <dgm:pt modelId="{C0D83FA2-119B-439F-AC17-4C837AA65BD2}" type="pres">
      <dgm:prSet presAssocID="{FA6C542C-C30A-4BF5-97A2-D2865ED523C7}" presName="rootComposite" presStyleCnt="0"/>
      <dgm:spPr/>
    </dgm:pt>
    <dgm:pt modelId="{795CFE51-8679-4AC9-84BF-02831D5B1130}" type="pres">
      <dgm:prSet presAssocID="{FA6C542C-C30A-4BF5-97A2-D2865ED523C7}" presName="rootText" presStyleLbl="node2" presStyleIdx="0" presStyleCnt="2" custScaleX="109161">
        <dgm:presLayoutVars>
          <dgm:chPref val="3"/>
        </dgm:presLayoutVars>
      </dgm:prSet>
      <dgm:spPr/>
    </dgm:pt>
    <dgm:pt modelId="{44CE1D53-EBCF-4C0D-B302-B628FB82AE5D}" type="pres">
      <dgm:prSet presAssocID="{FA6C542C-C30A-4BF5-97A2-D2865ED523C7}" presName="rootConnector" presStyleLbl="node2" presStyleIdx="0" presStyleCnt="2"/>
      <dgm:spPr/>
    </dgm:pt>
    <dgm:pt modelId="{EA1E146E-FF8A-4453-8BCD-25909A6827BF}" type="pres">
      <dgm:prSet presAssocID="{FA6C542C-C30A-4BF5-97A2-D2865ED523C7}" presName="hierChild4" presStyleCnt="0"/>
      <dgm:spPr/>
    </dgm:pt>
    <dgm:pt modelId="{3C302942-9DC3-47A9-8BD5-313401B5FD31}" type="pres">
      <dgm:prSet presAssocID="{FA6C542C-C30A-4BF5-97A2-D2865ED523C7}" presName="hierChild5" presStyleCnt="0"/>
      <dgm:spPr/>
    </dgm:pt>
    <dgm:pt modelId="{CD55CBF7-A1C0-443C-806C-951384E28F25}" type="pres">
      <dgm:prSet presAssocID="{6044E7CB-7CF7-4886-A60E-525A2C6A7F9A}" presName="Name64" presStyleLbl="parChTrans1D2" presStyleIdx="1" presStyleCnt="2"/>
      <dgm:spPr/>
    </dgm:pt>
    <dgm:pt modelId="{D4136824-34D1-43E2-A8A9-B6FEBD7D5A01}" type="pres">
      <dgm:prSet presAssocID="{273F9563-166B-4B63-9209-FEC3C21B8A17}" presName="hierRoot2" presStyleCnt="0">
        <dgm:presLayoutVars>
          <dgm:hierBranch val="init"/>
        </dgm:presLayoutVars>
      </dgm:prSet>
      <dgm:spPr/>
    </dgm:pt>
    <dgm:pt modelId="{DF492953-5D3D-40AA-8B6C-2A58895F6135}" type="pres">
      <dgm:prSet presAssocID="{273F9563-166B-4B63-9209-FEC3C21B8A17}" presName="rootComposite" presStyleCnt="0"/>
      <dgm:spPr/>
    </dgm:pt>
    <dgm:pt modelId="{774F6980-D646-4FA1-BD7D-A88ED04C581F}" type="pres">
      <dgm:prSet presAssocID="{273F9563-166B-4B63-9209-FEC3C21B8A17}" presName="rootText" presStyleLbl="node2" presStyleIdx="1" presStyleCnt="2" custScaleX="109161" custLinFactNeighborY="-21172">
        <dgm:presLayoutVars>
          <dgm:chPref val="3"/>
        </dgm:presLayoutVars>
      </dgm:prSet>
      <dgm:spPr/>
    </dgm:pt>
    <dgm:pt modelId="{A75B8245-E64A-4A14-865F-5D39CF9EDA0D}" type="pres">
      <dgm:prSet presAssocID="{273F9563-166B-4B63-9209-FEC3C21B8A17}" presName="rootConnector" presStyleLbl="node2" presStyleIdx="1" presStyleCnt="2"/>
      <dgm:spPr/>
    </dgm:pt>
    <dgm:pt modelId="{4A9BBDC1-EC48-4B03-8C1A-82C8FD51E650}" type="pres">
      <dgm:prSet presAssocID="{273F9563-166B-4B63-9209-FEC3C21B8A17}" presName="hierChild4" presStyleCnt="0"/>
      <dgm:spPr/>
    </dgm:pt>
    <dgm:pt modelId="{CD0DBB67-A2E4-491A-8319-BB8FB844E666}" type="pres">
      <dgm:prSet presAssocID="{273F9563-166B-4B63-9209-FEC3C21B8A17}" presName="hierChild5" presStyleCnt="0"/>
      <dgm:spPr/>
    </dgm:pt>
    <dgm:pt modelId="{1BC661AC-1529-4524-A91C-11871A94393A}" type="pres">
      <dgm:prSet presAssocID="{43597216-FF81-40E1-A95D-94A8DCCE0F5C}" presName="hierChild3" presStyleCnt="0"/>
      <dgm:spPr/>
    </dgm:pt>
  </dgm:ptLst>
  <dgm:cxnLst>
    <dgm:cxn modelId="{ACD57301-15DB-45F3-A164-730AD50C7852}" type="presOf" srcId="{6044E7CB-7CF7-4886-A60E-525A2C6A7F9A}" destId="{CD55CBF7-A1C0-443C-806C-951384E28F25}" srcOrd="0" destOrd="0" presId="urn:microsoft.com/office/officeart/2009/3/layout/HorizontalOrganizationChart"/>
    <dgm:cxn modelId="{09191216-A065-49C5-87D0-2831CAF73232}" type="presOf" srcId="{FA6C542C-C30A-4BF5-97A2-D2865ED523C7}" destId="{44CE1D53-EBCF-4C0D-B302-B628FB82AE5D}" srcOrd="1" destOrd="0" presId="urn:microsoft.com/office/officeart/2009/3/layout/HorizontalOrganizationChart"/>
    <dgm:cxn modelId="{B8B35516-9136-4E21-BF33-7C4CA19E9831}" type="presOf" srcId="{43597216-FF81-40E1-A95D-94A8DCCE0F5C}" destId="{018BB3FA-3A04-44ED-B5A2-8252E135D27A}" srcOrd="1" destOrd="0" presId="urn:microsoft.com/office/officeart/2009/3/layout/HorizontalOrganizationChart"/>
    <dgm:cxn modelId="{5F73123B-5DB3-4698-AA14-3F22AE4C651B}" type="presOf" srcId="{48DAD3CE-918F-41D8-A982-80B8797890D1}" destId="{31305FE2-433C-4EFE-BBA0-24DE0B028B71}" srcOrd="0" destOrd="0" presId="urn:microsoft.com/office/officeart/2009/3/layout/HorizontalOrganizationChart"/>
    <dgm:cxn modelId="{E1985843-A2B8-4DC1-AE45-FC61C472819D}" type="presOf" srcId="{94384AAF-8682-4966-9A02-4AD8B5DB262F}" destId="{27770351-9011-4DE3-BA06-AC5A0C04C72B}" srcOrd="0" destOrd="0" presId="urn:microsoft.com/office/officeart/2009/3/layout/HorizontalOrganizationChart"/>
    <dgm:cxn modelId="{D1C40691-21FC-4124-BBD3-A95169E3696A}" srcId="{43597216-FF81-40E1-A95D-94A8DCCE0F5C}" destId="{FA6C542C-C30A-4BF5-97A2-D2865ED523C7}" srcOrd="0" destOrd="0" parTransId="{94384AAF-8682-4966-9A02-4AD8B5DB262F}" sibTransId="{0D9B0DD6-DEC4-4B6B-A514-30BED77C0EDE}"/>
    <dgm:cxn modelId="{08C6B8BA-CEE8-44EE-B2FA-E5F039B8D996}" srcId="{48DAD3CE-918F-41D8-A982-80B8797890D1}" destId="{43597216-FF81-40E1-A95D-94A8DCCE0F5C}" srcOrd="0" destOrd="0" parTransId="{ECCE5FA4-934A-462C-8171-4964A71E93BD}" sibTransId="{19DF6917-D6B3-4C61-9FED-EB2B893AEED1}"/>
    <dgm:cxn modelId="{06C7A4BC-24F6-4D42-998E-75321C1066DF}" srcId="{43597216-FF81-40E1-A95D-94A8DCCE0F5C}" destId="{273F9563-166B-4B63-9209-FEC3C21B8A17}" srcOrd="1" destOrd="0" parTransId="{6044E7CB-7CF7-4886-A60E-525A2C6A7F9A}" sibTransId="{A6AFE612-7B15-4339-9D4F-E4E6AC141F1B}"/>
    <dgm:cxn modelId="{07064EC9-BEF7-4299-8281-B652BE0A443C}" type="presOf" srcId="{273F9563-166B-4B63-9209-FEC3C21B8A17}" destId="{A75B8245-E64A-4A14-865F-5D39CF9EDA0D}" srcOrd="1" destOrd="0" presId="urn:microsoft.com/office/officeart/2009/3/layout/HorizontalOrganizationChart"/>
    <dgm:cxn modelId="{1A653FDD-00EF-4DCF-9D0E-E4F26B481E56}" type="presOf" srcId="{273F9563-166B-4B63-9209-FEC3C21B8A17}" destId="{774F6980-D646-4FA1-BD7D-A88ED04C581F}" srcOrd="0" destOrd="0" presId="urn:microsoft.com/office/officeart/2009/3/layout/HorizontalOrganizationChart"/>
    <dgm:cxn modelId="{850F29E3-76BC-489B-A2DB-2C6CC916F5EE}" type="presOf" srcId="{43597216-FF81-40E1-A95D-94A8DCCE0F5C}" destId="{C4171EBE-508A-44E9-9F1F-E41B48C7A598}" srcOrd="0" destOrd="0" presId="urn:microsoft.com/office/officeart/2009/3/layout/HorizontalOrganizationChart"/>
    <dgm:cxn modelId="{5D5F11FA-650D-4F7B-B842-94D0F8E37BD4}" type="presOf" srcId="{FA6C542C-C30A-4BF5-97A2-D2865ED523C7}" destId="{795CFE51-8679-4AC9-84BF-02831D5B1130}" srcOrd="0" destOrd="0" presId="urn:microsoft.com/office/officeart/2009/3/layout/HorizontalOrganizationChart"/>
    <dgm:cxn modelId="{E72F9B69-84AE-4BC5-9BED-084A91FA52D3}" type="presParOf" srcId="{31305FE2-433C-4EFE-BBA0-24DE0B028B71}" destId="{A9AB4CB2-6048-42CD-B9F7-C787A1158AB0}" srcOrd="0" destOrd="0" presId="urn:microsoft.com/office/officeart/2009/3/layout/HorizontalOrganizationChart"/>
    <dgm:cxn modelId="{AC1A116E-D6C1-44FB-AA28-F8E554EE2D64}" type="presParOf" srcId="{A9AB4CB2-6048-42CD-B9F7-C787A1158AB0}" destId="{37F16C1C-A9E9-4CD3-9512-9BEDECB4125E}" srcOrd="0" destOrd="0" presId="urn:microsoft.com/office/officeart/2009/3/layout/HorizontalOrganizationChart"/>
    <dgm:cxn modelId="{8AB4C0A3-CE16-4DEA-9518-04CB9327D983}" type="presParOf" srcId="{37F16C1C-A9E9-4CD3-9512-9BEDECB4125E}" destId="{C4171EBE-508A-44E9-9F1F-E41B48C7A598}" srcOrd="0" destOrd="0" presId="urn:microsoft.com/office/officeart/2009/3/layout/HorizontalOrganizationChart"/>
    <dgm:cxn modelId="{70D34B24-1E1C-4C13-A293-36870DBDC0AE}" type="presParOf" srcId="{37F16C1C-A9E9-4CD3-9512-9BEDECB4125E}" destId="{018BB3FA-3A04-44ED-B5A2-8252E135D27A}" srcOrd="1" destOrd="0" presId="urn:microsoft.com/office/officeart/2009/3/layout/HorizontalOrganizationChart"/>
    <dgm:cxn modelId="{1F49EEBD-9B8B-4CA4-BBE8-F05463DCAB19}" type="presParOf" srcId="{A9AB4CB2-6048-42CD-B9F7-C787A1158AB0}" destId="{2700C6E5-D33E-43E0-9036-576F6BFC5C9C}" srcOrd="1" destOrd="0" presId="urn:microsoft.com/office/officeart/2009/3/layout/HorizontalOrganizationChart"/>
    <dgm:cxn modelId="{68752B42-23AE-442B-81F6-242B1F742AEF}" type="presParOf" srcId="{2700C6E5-D33E-43E0-9036-576F6BFC5C9C}" destId="{27770351-9011-4DE3-BA06-AC5A0C04C72B}" srcOrd="0" destOrd="0" presId="urn:microsoft.com/office/officeart/2009/3/layout/HorizontalOrganizationChart"/>
    <dgm:cxn modelId="{CDCB6D69-971F-47D8-A61E-0630FD96413E}" type="presParOf" srcId="{2700C6E5-D33E-43E0-9036-576F6BFC5C9C}" destId="{14735D51-855B-4326-9ED2-E364466C5E5B}" srcOrd="1" destOrd="0" presId="urn:microsoft.com/office/officeart/2009/3/layout/HorizontalOrganizationChart"/>
    <dgm:cxn modelId="{BD2184F3-5ACF-4EDA-9EE9-736E744FFE42}" type="presParOf" srcId="{14735D51-855B-4326-9ED2-E364466C5E5B}" destId="{C0D83FA2-119B-439F-AC17-4C837AA65BD2}" srcOrd="0" destOrd="0" presId="urn:microsoft.com/office/officeart/2009/3/layout/HorizontalOrganizationChart"/>
    <dgm:cxn modelId="{313E5665-F50A-4486-8C09-B1237F73E6CA}" type="presParOf" srcId="{C0D83FA2-119B-439F-AC17-4C837AA65BD2}" destId="{795CFE51-8679-4AC9-84BF-02831D5B1130}" srcOrd="0" destOrd="0" presId="urn:microsoft.com/office/officeart/2009/3/layout/HorizontalOrganizationChart"/>
    <dgm:cxn modelId="{349384B5-C26B-48D4-9E47-12D09B2F48BB}" type="presParOf" srcId="{C0D83FA2-119B-439F-AC17-4C837AA65BD2}" destId="{44CE1D53-EBCF-4C0D-B302-B628FB82AE5D}" srcOrd="1" destOrd="0" presId="urn:microsoft.com/office/officeart/2009/3/layout/HorizontalOrganizationChart"/>
    <dgm:cxn modelId="{5921DF72-46BF-4CB0-86A9-FE1D1F225D95}" type="presParOf" srcId="{14735D51-855B-4326-9ED2-E364466C5E5B}" destId="{EA1E146E-FF8A-4453-8BCD-25909A6827BF}" srcOrd="1" destOrd="0" presId="urn:microsoft.com/office/officeart/2009/3/layout/HorizontalOrganizationChart"/>
    <dgm:cxn modelId="{7B79225D-6117-41A0-9B53-B5731299FD65}" type="presParOf" srcId="{14735D51-855B-4326-9ED2-E364466C5E5B}" destId="{3C302942-9DC3-47A9-8BD5-313401B5FD31}" srcOrd="2" destOrd="0" presId="urn:microsoft.com/office/officeart/2009/3/layout/HorizontalOrganizationChart"/>
    <dgm:cxn modelId="{83D62344-DE49-4C0A-B415-D640741B9819}" type="presParOf" srcId="{2700C6E5-D33E-43E0-9036-576F6BFC5C9C}" destId="{CD55CBF7-A1C0-443C-806C-951384E28F25}" srcOrd="2" destOrd="0" presId="urn:microsoft.com/office/officeart/2009/3/layout/HorizontalOrganizationChart"/>
    <dgm:cxn modelId="{C4B853C4-AA71-40B2-8BFC-DB09A0DEB77D}" type="presParOf" srcId="{2700C6E5-D33E-43E0-9036-576F6BFC5C9C}" destId="{D4136824-34D1-43E2-A8A9-B6FEBD7D5A01}" srcOrd="3" destOrd="0" presId="urn:microsoft.com/office/officeart/2009/3/layout/HorizontalOrganizationChart"/>
    <dgm:cxn modelId="{D37EE40A-3EE6-4DA0-9DA3-1B2C70189940}" type="presParOf" srcId="{D4136824-34D1-43E2-A8A9-B6FEBD7D5A01}" destId="{DF492953-5D3D-40AA-8B6C-2A58895F6135}" srcOrd="0" destOrd="0" presId="urn:microsoft.com/office/officeart/2009/3/layout/HorizontalOrganizationChart"/>
    <dgm:cxn modelId="{C7ADCBCD-6A88-4959-B587-26D22A7C3AE0}" type="presParOf" srcId="{DF492953-5D3D-40AA-8B6C-2A58895F6135}" destId="{774F6980-D646-4FA1-BD7D-A88ED04C581F}" srcOrd="0" destOrd="0" presId="urn:microsoft.com/office/officeart/2009/3/layout/HorizontalOrganizationChart"/>
    <dgm:cxn modelId="{144959D7-7854-40D7-838A-5DCC93402208}" type="presParOf" srcId="{DF492953-5D3D-40AA-8B6C-2A58895F6135}" destId="{A75B8245-E64A-4A14-865F-5D39CF9EDA0D}" srcOrd="1" destOrd="0" presId="urn:microsoft.com/office/officeart/2009/3/layout/HorizontalOrganizationChart"/>
    <dgm:cxn modelId="{6831C6C7-D1A1-4DAD-92BC-811359257FDD}" type="presParOf" srcId="{D4136824-34D1-43E2-A8A9-B6FEBD7D5A01}" destId="{4A9BBDC1-EC48-4B03-8C1A-82C8FD51E650}" srcOrd="1" destOrd="0" presId="urn:microsoft.com/office/officeart/2009/3/layout/HorizontalOrganizationChart"/>
    <dgm:cxn modelId="{095DAF85-E211-46BC-BA1B-8FAB8706242D}" type="presParOf" srcId="{D4136824-34D1-43E2-A8A9-B6FEBD7D5A01}" destId="{CD0DBB67-A2E4-491A-8319-BB8FB844E666}" srcOrd="2" destOrd="0" presId="urn:microsoft.com/office/officeart/2009/3/layout/HorizontalOrganizationChart"/>
    <dgm:cxn modelId="{70597152-3DB2-4CB3-B546-370ADD4F5C5F}" type="presParOf" srcId="{A9AB4CB2-6048-42CD-B9F7-C787A1158AB0}" destId="{1BC661AC-1529-4524-A91C-11871A94393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5CBF7-A1C0-443C-806C-951384E28F25}">
      <dsp:nvSpPr>
        <dsp:cNvPr id="0" name=""/>
        <dsp:cNvSpPr/>
      </dsp:nvSpPr>
      <dsp:spPr>
        <a:xfrm>
          <a:off x="2850997" y="2336799"/>
          <a:ext cx="1271373" cy="956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5686" y="0"/>
              </a:lnTo>
              <a:lnTo>
                <a:pt x="635686" y="956234"/>
              </a:lnTo>
              <a:lnTo>
                <a:pt x="1271373" y="956234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70351-9011-4DE3-BA06-AC5A0C04C72B}">
      <dsp:nvSpPr>
        <dsp:cNvPr id="0" name=""/>
        <dsp:cNvSpPr/>
      </dsp:nvSpPr>
      <dsp:spPr>
        <a:xfrm>
          <a:off x="2850997" y="970072"/>
          <a:ext cx="1271373" cy="1366726"/>
        </a:xfrm>
        <a:custGeom>
          <a:avLst/>
          <a:gdLst/>
          <a:ahLst/>
          <a:cxnLst/>
          <a:rect l="0" t="0" r="0" b="0"/>
          <a:pathLst>
            <a:path>
              <a:moveTo>
                <a:pt x="0" y="1366726"/>
              </a:moveTo>
              <a:lnTo>
                <a:pt x="635686" y="1366726"/>
              </a:lnTo>
              <a:lnTo>
                <a:pt x="635686" y="0"/>
              </a:lnTo>
              <a:lnTo>
                <a:pt x="1271373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71EBE-508A-44E9-9F1F-E41B48C7A598}">
      <dsp:nvSpPr>
        <dsp:cNvPr id="0" name=""/>
        <dsp:cNvSpPr/>
      </dsp:nvSpPr>
      <dsp:spPr>
        <a:xfrm>
          <a:off x="173675" y="1576423"/>
          <a:ext cx="2677322" cy="15207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Deux types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résultats </a:t>
          </a:r>
          <a:endParaRPr lang="fr-FR" sz="2400" b="1" kern="1200" dirty="0">
            <a:solidFill>
              <a:srgbClr val="FF0000"/>
            </a:solidFill>
          </a:endParaRPr>
        </a:p>
      </dsp:txBody>
      <dsp:txXfrm>
        <a:off x="173675" y="1576423"/>
        <a:ext cx="2677322" cy="1520752"/>
      </dsp:txXfrm>
    </dsp:sp>
    <dsp:sp modelId="{795CFE51-8679-4AC9-84BF-02831D5B1130}">
      <dsp:nvSpPr>
        <dsp:cNvPr id="0" name=""/>
        <dsp:cNvSpPr/>
      </dsp:nvSpPr>
      <dsp:spPr>
        <a:xfrm>
          <a:off x="4122371" y="650"/>
          <a:ext cx="6939220" cy="1938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Négatifs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 : 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ils consument l’énergie des gens et les détruisent.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La peur des conflits retire parfois toute originalité ou efficacité à un groupe. Personne n’ose prendre d’initiative de peur d’être contré ou ridiculisé ; </a:t>
          </a:r>
        </a:p>
      </dsp:txBody>
      <dsp:txXfrm>
        <a:off x="4122371" y="650"/>
        <a:ext cx="6939220" cy="1938844"/>
      </dsp:txXfrm>
    </dsp:sp>
    <dsp:sp modelId="{774F6980-D646-4FA1-BD7D-A88ED04C581F}">
      <dsp:nvSpPr>
        <dsp:cNvPr id="0" name=""/>
        <dsp:cNvSpPr/>
      </dsp:nvSpPr>
      <dsp:spPr>
        <a:xfrm>
          <a:off x="4122371" y="2323611"/>
          <a:ext cx="6939220" cy="1938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Positifs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: 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ils dynamisent les membres et créent de l’émulation chez ceux qui aiment la compétition.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 Les gens sont stimulés, de nouvelles idées peuvent être échangées et les décisions peuvent être meilleures. </a:t>
          </a:r>
        </a:p>
      </dsp:txBody>
      <dsp:txXfrm>
        <a:off x="4122371" y="2323611"/>
        <a:ext cx="6939220" cy="1938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48EB7-6483-B948-99AC-024626F8C97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E8F22-4990-0F4C-BB77-313484D22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97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1. Comprendre les processus d’un conflit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855134" y="1574799"/>
            <a:ext cx="97334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désaccords, les oppositions et les conflits sont indissociables de la vie en société. 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Ils en sont même un élément essentiel pour faire avancer un groupe social. 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Encore faut-il apprendre à les gérer pour qu'ils ne bloquent pas le groupe et ne soient pas destructeurs pour leurs membres.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1. Comprendre les processus d’un conflit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780613037"/>
              </p:ext>
            </p:extLst>
          </p:nvPr>
        </p:nvGraphicFramePr>
        <p:xfrm>
          <a:off x="482599" y="1236134"/>
          <a:ext cx="11235267" cy="467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61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1. Comprendre les processus d’un conflit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62467" y="1159933"/>
            <a:ext cx="1087120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Nous parlons de conflit lorsque les avis divergent, que les objectifs sont différents ou que les personnes se trouvent dans une situation d’incompréhension. </a:t>
            </a:r>
          </a:p>
          <a:p>
            <a:pPr marL="457200" indent="-4572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Il faut les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analyser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pour en comprendre les causes.</a:t>
            </a: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Les motifs peuvent être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formulés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cachés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. Ces derniers sont les plus difficiles à percer, car ils se dissimulent parfois derrière les causes annoncées. </a:t>
            </a:r>
            <a:r>
              <a:rPr lang="fr-FR" sz="2800" i="1" dirty="0">
                <a:latin typeface="Arial" panose="020B0604020202020204" pitchFamily="34" charset="0"/>
                <a:cs typeface="Arial" panose="020B0604020202020204" pitchFamily="34" charset="0"/>
              </a:rPr>
              <a:t>(Une demande d’augmentation de salaire peut cacher un conflit d’autorité abusive d’un chef).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Il est indispensable de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trouver les sources d’un conflit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, afin que l’efficacité du travail de chacun ne soit pas diminuée. </a:t>
            </a:r>
          </a:p>
        </p:txBody>
      </p:sp>
    </p:spTree>
    <p:extLst>
      <p:ext uri="{BB962C8B-B14F-4D97-AF65-F5344CB8AC3E}">
        <p14:creationId xmlns:p14="http://schemas.microsoft.com/office/powerpoint/2010/main" val="357231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995</TotalTime>
  <Words>249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Symbol</vt:lpstr>
      <vt:lpstr>Wingdings 3</vt:lpstr>
      <vt:lpstr>Ion</vt:lpstr>
      <vt:lpstr>1. Comprendre les processus d’un conflit</vt:lpstr>
      <vt:lpstr>1. Comprendre les processus d’un conflit</vt:lpstr>
      <vt:lpstr>1. Comprendre les processus d’un conflit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2019-09-25T21:40:44Z</dcterms:modified>
</cp:coreProperties>
</file>