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7" y="7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4C1F1E-6090-4120-BC25-FADADD3D7F2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799EBA97-E2EE-41D2-A5C5-4B342402A3B9}">
      <dgm:prSet phldrT="[Texte]" custT="1"/>
      <dgm:spPr/>
      <dgm:t>
        <a:bodyPr/>
        <a:lstStyle/>
        <a:p>
          <a:r>
            <a:rPr lang="fr-FR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Modes de décision</a:t>
          </a:r>
        </a:p>
      </dgm:t>
    </dgm:pt>
    <dgm:pt modelId="{260C2839-3E14-4639-89DE-FEB3A0B5EFBA}" type="parTrans" cxnId="{722F841F-E2F9-40C7-83CB-049634E19CA4}">
      <dgm:prSet/>
      <dgm:spPr/>
      <dgm:t>
        <a:bodyPr/>
        <a:lstStyle/>
        <a:p>
          <a:endParaRPr lang="fr-FR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D80CDB-8271-4405-957B-0BA274227374}" type="sibTrans" cxnId="{722F841F-E2F9-40C7-83CB-049634E19CA4}">
      <dgm:prSet/>
      <dgm:spPr/>
      <dgm:t>
        <a:bodyPr/>
        <a:lstStyle/>
        <a:p>
          <a:endParaRPr lang="fr-FR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3B92AA-7F92-4DCF-BAD0-50053581854A}">
      <dgm:prSet custT="1"/>
      <dgm:spPr/>
      <dgm:t>
        <a:bodyPr/>
        <a:lstStyle/>
        <a:p>
          <a:pPr algn="l"/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l’absence de réaction </a:t>
          </a:r>
          <a:r>
            <a:rPr lang="fr-F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: la décision est prise par défaut ; </a:t>
          </a:r>
        </a:p>
      </dgm:t>
    </dgm:pt>
    <dgm:pt modelId="{58852E0E-2787-4D2C-9A45-E5EEB786F19E}" type="parTrans" cxnId="{2A7C94B0-FF7B-45C7-83B0-E0886D503E39}">
      <dgm:prSet/>
      <dgm:spPr/>
      <dgm:t>
        <a:bodyPr/>
        <a:lstStyle/>
        <a:p>
          <a:endParaRPr lang="fr-FR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381840-3298-447E-8845-40144E3A7CE2}" type="sibTrans" cxnId="{2A7C94B0-FF7B-45C7-83B0-E0886D503E39}">
      <dgm:prSet/>
      <dgm:spPr/>
      <dgm:t>
        <a:bodyPr/>
        <a:lstStyle/>
        <a:p>
          <a:endParaRPr lang="fr-FR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4030E5-FB92-4841-8471-A58C8724079F}">
      <dgm:prSet custT="1"/>
      <dgm:spPr/>
      <dgm:t>
        <a:bodyPr/>
        <a:lstStyle/>
        <a:p>
          <a:pPr algn="l"/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l’autorité </a:t>
          </a:r>
          <a:r>
            <a:rPr lang="fr-F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: le leader prend la décision, parfois après discussion avec les membres ; la décision est rapide mais elle est sujet à polémique et provoque le rejet de certains ;</a:t>
          </a:r>
        </a:p>
      </dgm:t>
    </dgm:pt>
    <dgm:pt modelId="{FBD81B85-994A-43A1-B4A1-AADD9960958F}" type="parTrans" cxnId="{264AA08B-7FFD-46A0-BD98-215CD2CF7005}">
      <dgm:prSet/>
      <dgm:spPr/>
      <dgm:t>
        <a:bodyPr/>
        <a:lstStyle/>
        <a:p>
          <a:endParaRPr lang="fr-FR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828430-8BD7-4CB8-A099-C6EA83DE3ED7}" type="sibTrans" cxnId="{264AA08B-7FFD-46A0-BD98-215CD2CF7005}">
      <dgm:prSet/>
      <dgm:spPr/>
      <dgm:t>
        <a:bodyPr/>
        <a:lstStyle/>
        <a:p>
          <a:endParaRPr lang="fr-FR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71968C0-096A-4D47-AC5A-5470D2F77AB6}">
      <dgm:prSet custT="1"/>
      <dgm:spPr/>
      <dgm:t>
        <a:bodyPr/>
        <a:lstStyle/>
        <a:p>
          <a:pPr algn="l"/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majorité </a:t>
          </a:r>
          <a:r>
            <a:rPr lang="fr-F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: la décision est prise après un vote, il y a des gagnants et des perdants ; ce vote reflète un fonctionnement démocratique et réduit normalement les discussions ; </a:t>
          </a:r>
        </a:p>
      </dgm:t>
    </dgm:pt>
    <dgm:pt modelId="{D30B045B-9ECB-47D7-A24A-931DFA8723F3}" type="parTrans" cxnId="{8DDFB161-696E-4A25-8F83-5A4C8CEF5E5B}">
      <dgm:prSet/>
      <dgm:spPr/>
      <dgm:t>
        <a:bodyPr/>
        <a:lstStyle/>
        <a:p>
          <a:endParaRPr lang="fr-FR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1A1217-F063-4213-AB81-9BB1C85301DB}" type="sibTrans" cxnId="{8DDFB161-696E-4A25-8F83-5A4C8CEF5E5B}">
      <dgm:prSet/>
      <dgm:spPr/>
      <dgm:t>
        <a:bodyPr/>
        <a:lstStyle/>
        <a:p>
          <a:endParaRPr lang="fr-FR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DD038F-CE84-4EE2-AF9D-B638521D7E3B}">
      <dgm:prSet custT="1"/>
      <dgm:spPr/>
      <dgm:t>
        <a:bodyPr/>
        <a:lstStyle/>
        <a:p>
          <a:pPr algn="l"/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à l’unanimité </a:t>
          </a:r>
          <a:r>
            <a:rPr lang="fr-F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: tous les votants doivent avoir le même avis et être d’accord, ce qui reste très rare ; </a:t>
          </a:r>
        </a:p>
      </dgm:t>
    </dgm:pt>
    <dgm:pt modelId="{2F618CAD-302C-4834-A0E1-6FADDF7B3836}" type="parTrans" cxnId="{76D950C8-BCD8-46DA-9793-6CF124325F1D}">
      <dgm:prSet/>
      <dgm:spPr/>
      <dgm:t>
        <a:bodyPr/>
        <a:lstStyle/>
        <a:p>
          <a:endParaRPr lang="fr-FR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A82240-0074-4743-A545-548BD1B0D55A}" type="sibTrans" cxnId="{76D950C8-BCD8-46DA-9793-6CF124325F1D}">
      <dgm:prSet/>
      <dgm:spPr/>
      <dgm:t>
        <a:bodyPr/>
        <a:lstStyle/>
        <a:p>
          <a:endParaRPr lang="fr-FR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D33FD9-886D-473F-8A41-68BE02049555}">
      <dgm:prSet custT="1"/>
      <dgm:spPr/>
      <dgm:t>
        <a:bodyPr/>
        <a:lstStyle/>
        <a:p>
          <a:pPr algn="l"/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par consensus </a:t>
          </a:r>
          <a:r>
            <a:rPr lang="fr-F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: tous les membres discutent et se mettent d’accord sur une solution, le débat peut être long. </a:t>
          </a:r>
        </a:p>
      </dgm:t>
    </dgm:pt>
    <dgm:pt modelId="{1134FBC1-5A69-4BA9-990F-F15486A2530E}" type="parTrans" cxnId="{2304F6EC-CD04-48C8-9B9C-E822C27B1DD8}">
      <dgm:prSet/>
      <dgm:spPr/>
      <dgm:t>
        <a:bodyPr/>
        <a:lstStyle/>
        <a:p>
          <a:endParaRPr lang="fr-FR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A2A543-4A3E-46A2-AEAE-8D59EA9ADA8A}" type="sibTrans" cxnId="{2304F6EC-CD04-48C8-9B9C-E822C27B1DD8}">
      <dgm:prSet/>
      <dgm:spPr/>
      <dgm:t>
        <a:bodyPr/>
        <a:lstStyle/>
        <a:p>
          <a:endParaRPr lang="fr-FR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C2E96D-E447-4B47-849D-E0F3C4904C5D}" type="pres">
      <dgm:prSet presAssocID="{CD4C1F1E-6090-4120-BC25-FADADD3D7F2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C9C9CEF-78B7-4FE3-A20D-7C53C9947524}" type="pres">
      <dgm:prSet presAssocID="{799EBA97-E2EE-41D2-A5C5-4B342402A3B9}" presName="root1" presStyleCnt="0"/>
      <dgm:spPr/>
    </dgm:pt>
    <dgm:pt modelId="{2FE50CD9-6631-403D-9E3E-05B854E5CF1D}" type="pres">
      <dgm:prSet presAssocID="{799EBA97-E2EE-41D2-A5C5-4B342402A3B9}" presName="LevelOneTextNode" presStyleLbl="node0" presStyleIdx="0" presStyleCnt="1" custScaleX="74423" custScaleY="79660">
        <dgm:presLayoutVars>
          <dgm:chPref val="3"/>
        </dgm:presLayoutVars>
      </dgm:prSet>
      <dgm:spPr/>
    </dgm:pt>
    <dgm:pt modelId="{4455E7DC-B77F-49DD-9ACE-D0F9E4A186CE}" type="pres">
      <dgm:prSet presAssocID="{799EBA97-E2EE-41D2-A5C5-4B342402A3B9}" presName="level2hierChild" presStyleCnt="0"/>
      <dgm:spPr/>
    </dgm:pt>
    <dgm:pt modelId="{EAAC98FD-E261-43D4-8386-ED80698A4FD7}" type="pres">
      <dgm:prSet presAssocID="{58852E0E-2787-4D2C-9A45-E5EEB786F19E}" presName="conn2-1" presStyleLbl="parChTrans1D2" presStyleIdx="0" presStyleCnt="5"/>
      <dgm:spPr/>
    </dgm:pt>
    <dgm:pt modelId="{6F912D2D-A21A-4099-A422-8FF84D7C0105}" type="pres">
      <dgm:prSet presAssocID="{58852E0E-2787-4D2C-9A45-E5EEB786F19E}" presName="connTx" presStyleLbl="parChTrans1D2" presStyleIdx="0" presStyleCnt="5"/>
      <dgm:spPr/>
    </dgm:pt>
    <dgm:pt modelId="{9FA0CBC7-5EF7-418C-8990-461C9EED548F}" type="pres">
      <dgm:prSet presAssocID="{A83B92AA-7F92-4DCF-BAD0-50053581854A}" presName="root2" presStyleCnt="0"/>
      <dgm:spPr/>
    </dgm:pt>
    <dgm:pt modelId="{7C600E7B-F34F-475D-A57B-475FE1310C9E}" type="pres">
      <dgm:prSet presAssocID="{A83B92AA-7F92-4DCF-BAD0-50053581854A}" presName="LevelTwoTextNode" presStyleLbl="node2" presStyleIdx="0" presStyleCnt="5" custScaleX="318913" custScaleY="54574" custLinFactNeighborX="864" custLinFactNeighborY="-2835">
        <dgm:presLayoutVars>
          <dgm:chPref val="3"/>
        </dgm:presLayoutVars>
      </dgm:prSet>
      <dgm:spPr/>
    </dgm:pt>
    <dgm:pt modelId="{8453B829-F4AE-437D-8E0A-01AB33088882}" type="pres">
      <dgm:prSet presAssocID="{A83B92AA-7F92-4DCF-BAD0-50053581854A}" presName="level3hierChild" presStyleCnt="0"/>
      <dgm:spPr/>
    </dgm:pt>
    <dgm:pt modelId="{E12BA168-5129-4393-B5F0-8BE1DC4C5E44}" type="pres">
      <dgm:prSet presAssocID="{FBD81B85-994A-43A1-B4A1-AADD9960958F}" presName="conn2-1" presStyleLbl="parChTrans1D2" presStyleIdx="1" presStyleCnt="5"/>
      <dgm:spPr/>
    </dgm:pt>
    <dgm:pt modelId="{A85C9691-C9E0-4DF0-AE41-DEBBE0412279}" type="pres">
      <dgm:prSet presAssocID="{FBD81B85-994A-43A1-B4A1-AADD9960958F}" presName="connTx" presStyleLbl="parChTrans1D2" presStyleIdx="1" presStyleCnt="5"/>
      <dgm:spPr/>
    </dgm:pt>
    <dgm:pt modelId="{EFA53B14-E634-4C72-BB8C-0B1BC3BB20FA}" type="pres">
      <dgm:prSet presAssocID="{454030E5-FB92-4841-8471-A58C8724079F}" presName="root2" presStyleCnt="0"/>
      <dgm:spPr/>
    </dgm:pt>
    <dgm:pt modelId="{D3CD4325-6FC0-4ECB-AEE2-D7BD1A637F85}" type="pres">
      <dgm:prSet presAssocID="{454030E5-FB92-4841-8471-A58C8724079F}" presName="LevelTwoTextNode" presStyleLbl="node2" presStyleIdx="1" presStyleCnt="5" custScaleX="318913" custScaleY="88517" custLinFactNeighborX="864" custLinFactNeighborY="-2835">
        <dgm:presLayoutVars>
          <dgm:chPref val="3"/>
        </dgm:presLayoutVars>
      </dgm:prSet>
      <dgm:spPr/>
    </dgm:pt>
    <dgm:pt modelId="{14C955C0-4118-4D19-BC14-A856495D4C35}" type="pres">
      <dgm:prSet presAssocID="{454030E5-FB92-4841-8471-A58C8724079F}" presName="level3hierChild" presStyleCnt="0"/>
      <dgm:spPr/>
    </dgm:pt>
    <dgm:pt modelId="{C3CB6256-5264-4619-A705-0CEEAA002C38}" type="pres">
      <dgm:prSet presAssocID="{D30B045B-9ECB-47D7-A24A-931DFA8723F3}" presName="conn2-1" presStyleLbl="parChTrans1D2" presStyleIdx="2" presStyleCnt="5"/>
      <dgm:spPr/>
    </dgm:pt>
    <dgm:pt modelId="{60E720DB-3685-469D-AEEF-7CF4FF87A5DD}" type="pres">
      <dgm:prSet presAssocID="{D30B045B-9ECB-47D7-A24A-931DFA8723F3}" presName="connTx" presStyleLbl="parChTrans1D2" presStyleIdx="2" presStyleCnt="5"/>
      <dgm:spPr/>
    </dgm:pt>
    <dgm:pt modelId="{5C026608-6D7D-4C09-B470-24DDF70EC5AF}" type="pres">
      <dgm:prSet presAssocID="{871968C0-096A-4D47-AC5A-5470D2F77AB6}" presName="root2" presStyleCnt="0"/>
      <dgm:spPr/>
    </dgm:pt>
    <dgm:pt modelId="{F8E6AB92-7FDF-4D2D-A9C8-E60F29EF28C3}" type="pres">
      <dgm:prSet presAssocID="{871968C0-096A-4D47-AC5A-5470D2F77AB6}" presName="LevelTwoTextNode" presStyleLbl="node2" presStyleIdx="2" presStyleCnt="5" custScaleX="318913" custScaleY="88517" custLinFactNeighborX="864" custLinFactNeighborY="-2835">
        <dgm:presLayoutVars>
          <dgm:chPref val="3"/>
        </dgm:presLayoutVars>
      </dgm:prSet>
      <dgm:spPr/>
    </dgm:pt>
    <dgm:pt modelId="{95124CB6-EE54-4101-8C29-73BA1A895E12}" type="pres">
      <dgm:prSet presAssocID="{871968C0-096A-4D47-AC5A-5470D2F77AB6}" presName="level3hierChild" presStyleCnt="0"/>
      <dgm:spPr/>
    </dgm:pt>
    <dgm:pt modelId="{2AF18530-6F71-48C4-82EA-E78E2D170F3A}" type="pres">
      <dgm:prSet presAssocID="{2F618CAD-302C-4834-A0E1-6FADDF7B3836}" presName="conn2-1" presStyleLbl="parChTrans1D2" presStyleIdx="3" presStyleCnt="5"/>
      <dgm:spPr/>
    </dgm:pt>
    <dgm:pt modelId="{92EAF353-55D3-4B18-B5EE-6354E81CA092}" type="pres">
      <dgm:prSet presAssocID="{2F618CAD-302C-4834-A0E1-6FADDF7B3836}" presName="connTx" presStyleLbl="parChTrans1D2" presStyleIdx="3" presStyleCnt="5"/>
      <dgm:spPr/>
    </dgm:pt>
    <dgm:pt modelId="{1AE47D05-DDDC-433F-AA09-7C29D5F1424B}" type="pres">
      <dgm:prSet presAssocID="{CCDD038F-CE84-4EE2-AF9D-B638521D7E3B}" presName="root2" presStyleCnt="0"/>
      <dgm:spPr/>
    </dgm:pt>
    <dgm:pt modelId="{D13F1E58-F0F3-4856-A081-87A9E6AD18BC}" type="pres">
      <dgm:prSet presAssocID="{CCDD038F-CE84-4EE2-AF9D-B638521D7E3B}" presName="LevelTwoTextNode" presStyleLbl="node2" presStyleIdx="3" presStyleCnt="5" custScaleX="318913" custScaleY="54574" custLinFactNeighborX="864" custLinFactNeighborY="-2835">
        <dgm:presLayoutVars>
          <dgm:chPref val="3"/>
        </dgm:presLayoutVars>
      </dgm:prSet>
      <dgm:spPr/>
    </dgm:pt>
    <dgm:pt modelId="{C3CABA3A-8A48-4ABB-BB9C-18A330D7C851}" type="pres">
      <dgm:prSet presAssocID="{CCDD038F-CE84-4EE2-AF9D-B638521D7E3B}" presName="level3hierChild" presStyleCnt="0"/>
      <dgm:spPr/>
    </dgm:pt>
    <dgm:pt modelId="{6D25B952-65EB-481E-8016-5F5E75232239}" type="pres">
      <dgm:prSet presAssocID="{1134FBC1-5A69-4BA9-990F-F15486A2530E}" presName="conn2-1" presStyleLbl="parChTrans1D2" presStyleIdx="4" presStyleCnt="5"/>
      <dgm:spPr/>
    </dgm:pt>
    <dgm:pt modelId="{570BB809-7747-45E7-B2AD-66BEC6A9D4F5}" type="pres">
      <dgm:prSet presAssocID="{1134FBC1-5A69-4BA9-990F-F15486A2530E}" presName="connTx" presStyleLbl="parChTrans1D2" presStyleIdx="4" presStyleCnt="5"/>
      <dgm:spPr/>
    </dgm:pt>
    <dgm:pt modelId="{75C56FB2-326E-4C1E-BAF0-BE84FD3D9BD7}" type="pres">
      <dgm:prSet presAssocID="{91D33FD9-886D-473F-8A41-68BE02049555}" presName="root2" presStyleCnt="0"/>
      <dgm:spPr/>
    </dgm:pt>
    <dgm:pt modelId="{30F16997-47EA-4376-831C-3A4FECB95355}" type="pres">
      <dgm:prSet presAssocID="{91D33FD9-886D-473F-8A41-68BE02049555}" presName="LevelTwoTextNode" presStyleLbl="node2" presStyleIdx="4" presStyleCnt="5" custScaleX="318913" custScaleY="54574" custLinFactNeighborX="864">
        <dgm:presLayoutVars>
          <dgm:chPref val="3"/>
        </dgm:presLayoutVars>
      </dgm:prSet>
      <dgm:spPr/>
    </dgm:pt>
    <dgm:pt modelId="{E9EF3ECA-BF7E-48F0-BCD5-51B1B9F72ACE}" type="pres">
      <dgm:prSet presAssocID="{91D33FD9-886D-473F-8A41-68BE02049555}" presName="level3hierChild" presStyleCnt="0"/>
      <dgm:spPr/>
    </dgm:pt>
  </dgm:ptLst>
  <dgm:cxnLst>
    <dgm:cxn modelId="{8F609F02-5AB8-4F9B-B0FC-DED94D2FF2EF}" type="presOf" srcId="{799EBA97-E2EE-41D2-A5C5-4B342402A3B9}" destId="{2FE50CD9-6631-403D-9E3E-05B854E5CF1D}" srcOrd="0" destOrd="0" presId="urn:microsoft.com/office/officeart/2008/layout/HorizontalMultiLevelHierarchy"/>
    <dgm:cxn modelId="{722F841F-E2F9-40C7-83CB-049634E19CA4}" srcId="{CD4C1F1E-6090-4120-BC25-FADADD3D7F22}" destId="{799EBA97-E2EE-41D2-A5C5-4B342402A3B9}" srcOrd="0" destOrd="0" parTransId="{260C2839-3E14-4639-89DE-FEB3A0B5EFBA}" sibTransId="{9CD80CDB-8271-4405-957B-0BA274227374}"/>
    <dgm:cxn modelId="{25AE0D2B-83A5-4447-96D8-471C9E1D8D3B}" type="presOf" srcId="{CD4C1F1E-6090-4120-BC25-FADADD3D7F22}" destId="{76C2E96D-E447-4B47-849D-E0F3C4904C5D}" srcOrd="0" destOrd="0" presId="urn:microsoft.com/office/officeart/2008/layout/HorizontalMultiLevelHierarchy"/>
    <dgm:cxn modelId="{A536772C-C636-44E9-A489-F85A7AB5DB5C}" type="presOf" srcId="{A83B92AA-7F92-4DCF-BAD0-50053581854A}" destId="{7C600E7B-F34F-475D-A57B-475FE1310C9E}" srcOrd="0" destOrd="0" presId="urn:microsoft.com/office/officeart/2008/layout/HorizontalMultiLevelHierarchy"/>
    <dgm:cxn modelId="{8DDFB161-696E-4A25-8F83-5A4C8CEF5E5B}" srcId="{799EBA97-E2EE-41D2-A5C5-4B342402A3B9}" destId="{871968C0-096A-4D47-AC5A-5470D2F77AB6}" srcOrd="2" destOrd="0" parTransId="{D30B045B-9ECB-47D7-A24A-931DFA8723F3}" sibTransId="{7B1A1217-F063-4213-AB81-9BB1C85301DB}"/>
    <dgm:cxn modelId="{E4887650-42A0-457F-85E9-FF886C44527D}" type="presOf" srcId="{D30B045B-9ECB-47D7-A24A-931DFA8723F3}" destId="{60E720DB-3685-469D-AEEF-7CF4FF87A5DD}" srcOrd="1" destOrd="0" presId="urn:microsoft.com/office/officeart/2008/layout/HorizontalMultiLevelHierarchy"/>
    <dgm:cxn modelId="{A659537B-ECF0-4AF7-9043-E718E3FBB348}" type="presOf" srcId="{2F618CAD-302C-4834-A0E1-6FADDF7B3836}" destId="{2AF18530-6F71-48C4-82EA-E78E2D170F3A}" srcOrd="0" destOrd="0" presId="urn:microsoft.com/office/officeart/2008/layout/HorizontalMultiLevelHierarchy"/>
    <dgm:cxn modelId="{D8CBEE7E-ABCB-4150-A980-0C7CB8B08253}" type="presOf" srcId="{91D33FD9-886D-473F-8A41-68BE02049555}" destId="{30F16997-47EA-4376-831C-3A4FECB95355}" srcOrd="0" destOrd="0" presId="urn:microsoft.com/office/officeart/2008/layout/HorizontalMultiLevelHierarchy"/>
    <dgm:cxn modelId="{ED456D87-6DA1-4EB1-BE9F-347A56FFC115}" type="presOf" srcId="{FBD81B85-994A-43A1-B4A1-AADD9960958F}" destId="{E12BA168-5129-4393-B5F0-8BE1DC4C5E44}" srcOrd="0" destOrd="0" presId="urn:microsoft.com/office/officeart/2008/layout/HorizontalMultiLevelHierarchy"/>
    <dgm:cxn modelId="{264AA08B-7FFD-46A0-BD98-215CD2CF7005}" srcId="{799EBA97-E2EE-41D2-A5C5-4B342402A3B9}" destId="{454030E5-FB92-4841-8471-A58C8724079F}" srcOrd="1" destOrd="0" parTransId="{FBD81B85-994A-43A1-B4A1-AADD9960958F}" sibTransId="{97828430-8BD7-4CB8-A099-C6EA83DE3ED7}"/>
    <dgm:cxn modelId="{581D3698-74BE-466C-ACA5-43B799D69AEB}" type="presOf" srcId="{58852E0E-2787-4D2C-9A45-E5EEB786F19E}" destId="{EAAC98FD-E261-43D4-8386-ED80698A4FD7}" srcOrd="0" destOrd="0" presId="urn:microsoft.com/office/officeart/2008/layout/HorizontalMultiLevelHierarchy"/>
    <dgm:cxn modelId="{DBD9CCA0-6180-4A3A-A874-53550E8652ED}" type="presOf" srcId="{454030E5-FB92-4841-8471-A58C8724079F}" destId="{D3CD4325-6FC0-4ECB-AEE2-D7BD1A637F85}" srcOrd="0" destOrd="0" presId="urn:microsoft.com/office/officeart/2008/layout/HorizontalMultiLevelHierarchy"/>
    <dgm:cxn modelId="{9BF4A3A6-E88C-409B-838D-036769F607BD}" type="presOf" srcId="{871968C0-096A-4D47-AC5A-5470D2F77AB6}" destId="{F8E6AB92-7FDF-4D2D-A9C8-E60F29EF28C3}" srcOrd="0" destOrd="0" presId="urn:microsoft.com/office/officeart/2008/layout/HorizontalMultiLevelHierarchy"/>
    <dgm:cxn modelId="{FEF14FAD-D96F-4A39-801F-AB56DB67C1A1}" type="presOf" srcId="{1134FBC1-5A69-4BA9-990F-F15486A2530E}" destId="{570BB809-7747-45E7-B2AD-66BEC6A9D4F5}" srcOrd="1" destOrd="0" presId="urn:microsoft.com/office/officeart/2008/layout/HorizontalMultiLevelHierarchy"/>
    <dgm:cxn modelId="{2A7C94B0-FF7B-45C7-83B0-E0886D503E39}" srcId="{799EBA97-E2EE-41D2-A5C5-4B342402A3B9}" destId="{A83B92AA-7F92-4DCF-BAD0-50053581854A}" srcOrd="0" destOrd="0" parTransId="{58852E0E-2787-4D2C-9A45-E5EEB786F19E}" sibTransId="{0B381840-3298-447E-8845-40144E3A7CE2}"/>
    <dgm:cxn modelId="{903782B3-DB5E-47B9-87B2-08F82BCC4878}" type="presOf" srcId="{FBD81B85-994A-43A1-B4A1-AADD9960958F}" destId="{A85C9691-C9E0-4DF0-AE41-DEBBE0412279}" srcOrd="1" destOrd="0" presId="urn:microsoft.com/office/officeart/2008/layout/HorizontalMultiLevelHierarchy"/>
    <dgm:cxn modelId="{3E8A86B3-4FF2-4239-9B33-89BD9F95A1FD}" type="presOf" srcId="{2F618CAD-302C-4834-A0E1-6FADDF7B3836}" destId="{92EAF353-55D3-4B18-B5EE-6354E81CA092}" srcOrd="1" destOrd="0" presId="urn:microsoft.com/office/officeart/2008/layout/HorizontalMultiLevelHierarchy"/>
    <dgm:cxn modelId="{04AD3CC6-684F-49A1-BA49-E3B2920530CB}" type="presOf" srcId="{CCDD038F-CE84-4EE2-AF9D-B638521D7E3B}" destId="{D13F1E58-F0F3-4856-A081-87A9E6AD18BC}" srcOrd="0" destOrd="0" presId="urn:microsoft.com/office/officeart/2008/layout/HorizontalMultiLevelHierarchy"/>
    <dgm:cxn modelId="{76D950C8-BCD8-46DA-9793-6CF124325F1D}" srcId="{799EBA97-E2EE-41D2-A5C5-4B342402A3B9}" destId="{CCDD038F-CE84-4EE2-AF9D-B638521D7E3B}" srcOrd="3" destOrd="0" parTransId="{2F618CAD-302C-4834-A0E1-6FADDF7B3836}" sibTransId="{F9A82240-0074-4743-A545-548BD1B0D55A}"/>
    <dgm:cxn modelId="{677642CD-94F5-49A5-9D9B-F293E2950383}" type="presOf" srcId="{58852E0E-2787-4D2C-9A45-E5EEB786F19E}" destId="{6F912D2D-A21A-4099-A422-8FF84D7C0105}" srcOrd="1" destOrd="0" presId="urn:microsoft.com/office/officeart/2008/layout/HorizontalMultiLevelHierarchy"/>
    <dgm:cxn modelId="{219C65CF-80AE-42D1-94CE-907FF126C2F4}" type="presOf" srcId="{D30B045B-9ECB-47D7-A24A-931DFA8723F3}" destId="{C3CB6256-5264-4619-A705-0CEEAA002C38}" srcOrd="0" destOrd="0" presId="urn:microsoft.com/office/officeart/2008/layout/HorizontalMultiLevelHierarchy"/>
    <dgm:cxn modelId="{DD9070E3-6D14-4C22-BC9B-3932CFCD6B70}" type="presOf" srcId="{1134FBC1-5A69-4BA9-990F-F15486A2530E}" destId="{6D25B952-65EB-481E-8016-5F5E75232239}" srcOrd="0" destOrd="0" presId="urn:microsoft.com/office/officeart/2008/layout/HorizontalMultiLevelHierarchy"/>
    <dgm:cxn modelId="{2304F6EC-CD04-48C8-9B9C-E822C27B1DD8}" srcId="{799EBA97-E2EE-41D2-A5C5-4B342402A3B9}" destId="{91D33FD9-886D-473F-8A41-68BE02049555}" srcOrd="4" destOrd="0" parTransId="{1134FBC1-5A69-4BA9-990F-F15486A2530E}" sibTransId="{14A2A543-4A3E-46A2-AEAE-8D59EA9ADA8A}"/>
    <dgm:cxn modelId="{51E02D31-6D52-4437-9C82-5E6CFA942AE6}" type="presParOf" srcId="{76C2E96D-E447-4B47-849D-E0F3C4904C5D}" destId="{5C9C9CEF-78B7-4FE3-A20D-7C53C9947524}" srcOrd="0" destOrd="0" presId="urn:microsoft.com/office/officeart/2008/layout/HorizontalMultiLevelHierarchy"/>
    <dgm:cxn modelId="{9E29D490-94D2-4AD7-A257-40FE343058D9}" type="presParOf" srcId="{5C9C9CEF-78B7-4FE3-A20D-7C53C9947524}" destId="{2FE50CD9-6631-403D-9E3E-05B854E5CF1D}" srcOrd="0" destOrd="0" presId="urn:microsoft.com/office/officeart/2008/layout/HorizontalMultiLevelHierarchy"/>
    <dgm:cxn modelId="{9160F22F-F33D-4905-9C4B-DB07496BE2AC}" type="presParOf" srcId="{5C9C9CEF-78B7-4FE3-A20D-7C53C9947524}" destId="{4455E7DC-B77F-49DD-9ACE-D0F9E4A186CE}" srcOrd="1" destOrd="0" presId="urn:microsoft.com/office/officeart/2008/layout/HorizontalMultiLevelHierarchy"/>
    <dgm:cxn modelId="{5591B5B7-CF3F-4E0B-BEBF-37FA18A3B2F6}" type="presParOf" srcId="{4455E7DC-B77F-49DD-9ACE-D0F9E4A186CE}" destId="{EAAC98FD-E261-43D4-8386-ED80698A4FD7}" srcOrd="0" destOrd="0" presId="urn:microsoft.com/office/officeart/2008/layout/HorizontalMultiLevelHierarchy"/>
    <dgm:cxn modelId="{CDE79EBF-45EB-43D0-A727-AADB2C8BA573}" type="presParOf" srcId="{EAAC98FD-E261-43D4-8386-ED80698A4FD7}" destId="{6F912D2D-A21A-4099-A422-8FF84D7C0105}" srcOrd="0" destOrd="0" presId="urn:microsoft.com/office/officeart/2008/layout/HorizontalMultiLevelHierarchy"/>
    <dgm:cxn modelId="{C5817F65-BE68-4288-9954-6A06C17FEFD8}" type="presParOf" srcId="{4455E7DC-B77F-49DD-9ACE-D0F9E4A186CE}" destId="{9FA0CBC7-5EF7-418C-8990-461C9EED548F}" srcOrd="1" destOrd="0" presId="urn:microsoft.com/office/officeart/2008/layout/HorizontalMultiLevelHierarchy"/>
    <dgm:cxn modelId="{450FA39B-DD31-4388-A63E-2F5FC27FF36A}" type="presParOf" srcId="{9FA0CBC7-5EF7-418C-8990-461C9EED548F}" destId="{7C600E7B-F34F-475D-A57B-475FE1310C9E}" srcOrd="0" destOrd="0" presId="urn:microsoft.com/office/officeart/2008/layout/HorizontalMultiLevelHierarchy"/>
    <dgm:cxn modelId="{0E39690C-8118-423C-B53B-B9625C01ADF1}" type="presParOf" srcId="{9FA0CBC7-5EF7-418C-8990-461C9EED548F}" destId="{8453B829-F4AE-437D-8E0A-01AB33088882}" srcOrd="1" destOrd="0" presId="urn:microsoft.com/office/officeart/2008/layout/HorizontalMultiLevelHierarchy"/>
    <dgm:cxn modelId="{952E0D63-5AB4-4756-8317-145BE9FBC0E9}" type="presParOf" srcId="{4455E7DC-B77F-49DD-9ACE-D0F9E4A186CE}" destId="{E12BA168-5129-4393-B5F0-8BE1DC4C5E44}" srcOrd="2" destOrd="0" presId="urn:microsoft.com/office/officeart/2008/layout/HorizontalMultiLevelHierarchy"/>
    <dgm:cxn modelId="{8BB11DAD-6685-42C8-A27F-9AEC71299FF2}" type="presParOf" srcId="{E12BA168-5129-4393-B5F0-8BE1DC4C5E44}" destId="{A85C9691-C9E0-4DF0-AE41-DEBBE0412279}" srcOrd="0" destOrd="0" presId="urn:microsoft.com/office/officeart/2008/layout/HorizontalMultiLevelHierarchy"/>
    <dgm:cxn modelId="{397C9C1C-47C2-43D2-93CC-EED5D90B9378}" type="presParOf" srcId="{4455E7DC-B77F-49DD-9ACE-D0F9E4A186CE}" destId="{EFA53B14-E634-4C72-BB8C-0B1BC3BB20FA}" srcOrd="3" destOrd="0" presId="urn:microsoft.com/office/officeart/2008/layout/HorizontalMultiLevelHierarchy"/>
    <dgm:cxn modelId="{6E6F4A4A-3247-4266-A6EE-77BAF9B7DCF8}" type="presParOf" srcId="{EFA53B14-E634-4C72-BB8C-0B1BC3BB20FA}" destId="{D3CD4325-6FC0-4ECB-AEE2-D7BD1A637F85}" srcOrd="0" destOrd="0" presId="urn:microsoft.com/office/officeart/2008/layout/HorizontalMultiLevelHierarchy"/>
    <dgm:cxn modelId="{01C755C8-BE46-425A-8D3D-B6CC467CFECB}" type="presParOf" srcId="{EFA53B14-E634-4C72-BB8C-0B1BC3BB20FA}" destId="{14C955C0-4118-4D19-BC14-A856495D4C35}" srcOrd="1" destOrd="0" presId="urn:microsoft.com/office/officeart/2008/layout/HorizontalMultiLevelHierarchy"/>
    <dgm:cxn modelId="{D502B3A3-612D-4849-9C99-F79DACD9C8D6}" type="presParOf" srcId="{4455E7DC-B77F-49DD-9ACE-D0F9E4A186CE}" destId="{C3CB6256-5264-4619-A705-0CEEAA002C38}" srcOrd="4" destOrd="0" presId="urn:microsoft.com/office/officeart/2008/layout/HorizontalMultiLevelHierarchy"/>
    <dgm:cxn modelId="{4968D2FB-920D-4B4A-B2AD-040D7044F9C2}" type="presParOf" srcId="{C3CB6256-5264-4619-A705-0CEEAA002C38}" destId="{60E720DB-3685-469D-AEEF-7CF4FF87A5DD}" srcOrd="0" destOrd="0" presId="urn:microsoft.com/office/officeart/2008/layout/HorizontalMultiLevelHierarchy"/>
    <dgm:cxn modelId="{7D92B153-D12F-4034-9699-67C7EA47CE32}" type="presParOf" srcId="{4455E7DC-B77F-49DD-9ACE-D0F9E4A186CE}" destId="{5C026608-6D7D-4C09-B470-24DDF70EC5AF}" srcOrd="5" destOrd="0" presId="urn:microsoft.com/office/officeart/2008/layout/HorizontalMultiLevelHierarchy"/>
    <dgm:cxn modelId="{8CC8A2CE-B1CC-4006-9FE7-DD0B5C5A2106}" type="presParOf" srcId="{5C026608-6D7D-4C09-B470-24DDF70EC5AF}" destId="{F8E6AB92-7FDF-4D2D-A9C8-E60F29EF28C3}" srcOrd="0" destOrd="0" presId="urn:microsoft.com/office/officeart/2008/layout/HorizontalMultiLevelHierarchy"/>
    <dgm:cxn modelId="{AFA05906-77A8-4BF0-862B-871BCD6C578A}" type="presParOf" srcId="{5C026608-6D7D-4C09-B470-24DDF70EC5AF}" destId="{95124CB6-EE54-4101-8C29-73BA1A895E12}" srcOrd="1" destOrd="0" presId="urn:microsoft.com/office/officeart/2008/layout/HorizontalMultiLevelHierarchy"/>
    <dgm:cxn modelId="{2C828E9E-87A4-4EC7-BB42-D540D4E5E7E7}" type="presParOf" srcId="{4455E7DC-B77F-49DD-9ACE-D0F9E4A186CE}" destId="{2AF18530-6F71-48C4-82EA-E78E2D170F3A}" srcOrd="6" destOrd="0" presId="urn:microsoft.com/office/officeart/2008/layout/HorizontalMultiLevelHierarchy"/>
    <dgm:cxn modelId="{9F1B2411-48F3-419F-AEB2-074DA1B18841}" type="presParOf" srcId="{2AF18530-6F71-48C4-82EA-E78E2D170F3A}" destId="{92EAF353-55D3-4B18-B5EE-6354E81CA092}" srcOrd="0" destOrd="0" presId="urn:microsoft.com/office/officeart/2008/layout/HorizontalMultiLevelHierarchy"/>
    <dgm:cxn modelId="{E0855FB5-8F87-4FD5-9991-207A44FB770C}" type="presParOf" srcId="{4455E7DC-B77F-49DD-9ACE-D0F9E4A186CE}" destId="{1AE47D05-DDDC-433F-AA09-7C29D5F1424B}" srcOrd="7" destOrd="0" presId="urn:microsoft.com/office/officeart/2008/layout/HorizontalMultiLevelHierarchy"/>
    <dgm:cxn modelId="{2431C41F-4B51-4956-AD98-173EB0FADEB3}" type="presParOf" srcId="{1AE47D05-DDDC-433F-AA09-7C29D5F1424B}" destId="{D13F1E58-F0F3-4856-A081-87A9E6AD18BC}" srcOrd="0" destOrd="0" presId="urn:microsoft.com/office/officeart/2008/layout/HorizontalMultiLevelHierarchy"/>
    <dgm:cxn modelId="{E8275129-AA7D-430B-BF7A-F42867A044ED}" type="presParOf" srcId="{1AE47D05-DDDC-433F-AA09-7C29D5F1424B}" destId="{C3CABA3A-8A48-4ABB-BB9C-18A330D7C851}" srcOrd="1" destOrd="0" presId="urn:microsoft.com/office/officeart/2008/layout/HorizontalMultiLevelHierarchy"/>
    <dgm:cxn modelId="{D55CEE42-34CB-4A6C-AF44-612C3491A54B}" type="presParOf" srcId="{4455E7DC-B77F-49DD-9ACE-D0F9E4A186CE}" destId="{6D25B952-65EB-481E-8016-5F5E75232239}" srcOrd="8" destOrd="0" presId="urn:microsoft.com/office/officeart/2008/layout/HorizontalMultiLevelHierarchy"/>
    <dgm:cxn modelId="{5D8A8F53-959F-487A-9358-D392DFCF0EF4}" type="presParOf" srcId="{6D25B952-65EB-481E-8016-5F5E75232239}" destId="{570BB809-7747-45E7-B2AD-66BEC6A9D4F5}" srcOrd="0" destOrd="0" presId="urn:microsoft.com/office/officeart/2008/layout/HorizontalMultiLevelHierarchy"/>
    <dgm:cxn modelId="{D6BFA2C1-B227-4C57-A73F-FCAD0146354D}" type="presParOf" srcId="{4455E7DC-B77F-49DD-9ACE-D0F9E4A186CE}" destId="{75C56FB2-326E-4C1E-BAF0-BE84FD3D9BD7}" srcOrd="9" destOrd="0" presId="urn:microsoft.com/office/officeart/2008/layout/HorizontalMultiLevelHierarchy"/>
    <dgm:cxn modelId="{7CB2A8ED-2A3A-49FE-948E-0EBAE4A7595D}" type="presParOf" srcId="{75C56FB2-326E-4C1E-BAF0-BE84FD3D9BD7}" destId="{30F16997-47EA-4376-831C-3A4FECB95355}" srcOrd="0" destOrd="0" presId="urn:microsoft.com/office/officeart/2008/layout/HorizontalMultiLevelHierarchy"/>
    <dgm:cxn modelId="{F6E12CB9-82B6-4CBC-9179-90A3C889DA9B}" type="presParOf" srcId="{75C56FB2-326E-4C1E-BAF0-BE84FD3D9BD7}" destId="{E9EF3ECA-BF7E-48F0-BCD5-51B1B9F72AC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25B952-65EB-481E-8016-5F5E75232239}">
      <dsp:nvSpPr>
        <dsp:cNvPr id="0" name=""/>
        <dsp:cNvSpPr/>
      </dsp:nvSpPr>
      <dsp:spPr>
        <a:xfrm>
          <a:off x="963061" y="2362199"/>
          <a:ext cx="613088" cy="17298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6544" y="0"/>
              </a:lnTo>
              <a:lnTo>
                <a:pt x="306544" y="1729870"/>
              </a:lnTo>
              <a:lnTo>
                <a:pt x="613088" y="1729870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600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23722" y="3181252"/>
        <a:ext cx="91765" cy="91765"/>
      </dsp:txXfrm>
    </dsp:sp>
    <dsp:sp modelId="{2AF18530-6F71-48C4-82EA-E78E2D170F3A}">
      <dsp:nvSpPr>
        <dsp:cNvPr id="0" name=""/>
        <dsp:cNvSpPr/>
      </dsp:nvSpPr>
      <dsp:spPr>
        <a:xfrm>
          <a:off x="963061" y="2362199"/>
          <a:ext cx="613088" cy="991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6544" y="0"/>
              </a:lnTo>
              <a:lnTo>
                <a:pt x="306544" y="991581"/>
              </a:lnTo>
              <a:lnTo>
                <a:pt x="613088" y="991581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40460" y="2828845"/>
        <a:ext cx="58290" cy="58290"/>
      </dsp:txXfrm>
    </dsp:sp>
    <dsp:sp modelId="{C3CB6256-5264-4619-A705-0CEEAA002C38}">
      <dsp:nvSpPr>
        <dsp:cNvPr id="0" name=""/>
        <dsp:cNvSpPr/>
      </dsp:nvSpPr>
      <dsp:spPr>
        <a:xfrm>
          <a:off x="963061" y="2362199"/>
          <a:ext cx="613088" cy="126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6544" y="0"/>
              </a:lnTo>
              <a:lnTo>
                <a:pt x="306544" y="126646"/>
              </a:lnTo>
              <a:lnTo>
                <a:pt x="613088" y="126646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53954" y="2409872"/>
        <a:ext cx="31301" cy="31301"/>
      </dsp:txXfrm>
    </dsp:sp>
    <dsp:sp modelId="{E12BA168-5129-4393-B5F0-8BE1DC4C5E44}">
      <dsp:nvSpPr>
        <dsp:cNvPr id="0" name=""/>
        <dsp:cNvSpPr/>
      </dsp:nvSpPr>
      <dsp:spPr>
        <a:xfrm>
          <a:off x="963061" y="1471866"/>
          <a:ext cx="613088" cy="890333"/>
        </a:xfrm>
        <a:custGeom>
          <a:avLst/>
          <a:gdLst/>
          <a:ahLst/>
          <a:cxnLst/>
          <a:rect l="0" t="0" r="0" b="0"/>
          <a:pathLst>
            <a:path>
              <a:moveTo>
                <a:pt x="0" y="890333"/>
              </a:moveTo>
              <a:lnTo>
                <a:pt x="306544" y="890333"/>
              </a:lnTo>
              <a:lnTo>
                <a:pt x="306544" y="0"/>
              </a:lnTo>
              <a:lnTo>
                <a:pt x="613088" y="0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42580" y="1890008"/>
        <a:ext cx="54050" cy="54050"/>
      </dsp:txXfrm>
    </dsp:sp>
    <dsp:sp modelId="{EAAC98FD-E261-43D4-8386-ED80698A4FD7}">
      <dsp:nvSpPr>
        <dsp:cNvPr id="0" name=""/>
        <dsp:cNvSpPr/>
      </dsp:nvSpPr>
      <dsp:spPr>
        <a:xfrm>
          <a:off x="963061" y="606930"/>
          <a:ext cx="613088" cy="1755269"/>
        </a:xfrm>
        <a:custGeom>
          <a:avLst/>
          <a:gdLst/>
          <a:ahLst/>
          <a:cxnLst/>
          <a:rect l="0" t="0" r="0" b="0"/>
          <a:pathLst>
            <a:path>
              <a:moveTo>
                <a:pt x="0" y="1755269"/>
              </a:moveTo>
              <a:lnTo>
                <a:pt x="306544" y="1755269"/>
              </a:lnTo>
              <a:lnTo>
                <a:pt x="306544" y="0"/>
              </a:lnTo>
              <a:lnTo>
                <a:pt x="613088" y="0"/>
              </a:lnTo>
            </a:path>
          </a:pathLst>
        </a:cu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23123" y="1438083"/>
        <a:ext cx="92962" cy="92962"/>
      </dsp:txXfrm>
    </dsp:sp>
    <dsp:sp modelId="{2FE50CD9-6631-403D-9E3E-05B854E5CF1D}">
      <dsp:nvSpPr>
        <dsp:cNvPr id="0" name=""/>
        <dsp:cNvSpPr/>
      </dsp:nvSpPr>
      <dsp:spPr>
        <a:xfrm rot="16200000">
          <a:off x="-1248365" y="2028828"/>
          <a:ext cx="3756110" cy="66674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Modes de décision</a:t>
          </a:r>
        </a:p>
      </dsp:txBody>
      <dsp:txXfrm>
        <a:off x="-1248365" y="2028828"/>
        <a:ext cx="3756110" cy="666743"/>
      </dsp:txXfrm>
    </dsp:sp>
    <dsp:sp modelId="{7C600E7B-F34F-475D-A57B-475FE1310C9E}">
      <dsp:nvSpPr>
        <dsp:cNvPr id="0" name=""/>
        <dsp:cNvSpPr/>
      </dsp:nvSpPr>
      <dsp:spPr>
        <a:xfrm>
          <a:off x="1576149" y="362471"/>
          <a:ext cx="9371253" cy="4889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l’absence de réaction </a:t>
          </a:r>
          <a:r>
            <a:rPr lang="fr-FR" sz="2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: la décision est prise par défaut ; </a:t>
          </a:r>
        </a:p>
      </dsp:txBody>
      <dsp:txXfrm>
        <a:off x="1576149" y="362471"/>
        <a:ext cx="9371253" cy="488919"/>
      </dsp:txXfrm>
    </dsp:sp>
    <dsp:sp modelId="{D3CD4325-6FC0-4ECB-AEE2-D7BD1A637F85}">
      <dsp:nvSpPr>
        <dsp:cNvPr id="0" name=""/>
        <dsp:cNvSpPr/>
      </dsp:nvSpPr>
      <dsp:spPr>
        <a:xfrm>
          <a:off x="1576149" y="1075361"/>
          <a:ext cx="9371253" cy="7930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l’autorité </a:t>
          </a:r>
          <a:r>
            <a:rPr lang="fr-FR" sz="2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: le leader prend la décision, parfois après discussion avec les membres ; la décision est rapide mais elle est sujet à polémique et provoque le rejet de certains ;</a:t>
          </a:r>
        </a:p>
      </dsp:txBody>
      <dsp:txXfrm>
        <a:off x="1576149" y="1075361"/>
        <a:ext cx="9371253" cy="793009"/>
      </dsp:txXfrm>
    </dsp:sp>
    <dsp:sp modelId="{F8E6AB92-7FDF-4D2D-A9C8-E60F29EF28C3}">
      <dsp:nvSpPr>
        <dsp:cNvPr id="0" name=""/>
        <dsp:cNvSpPr/>
      </dsp:nvSpPr>
      <dsp:spPr>
        <a:xfrm>
          <a:off x="1576149" y="2092341"/>
          <a:ext cx="9371253" cy="7930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majorité </a:t>
          </a:r>
          <a:r>
            <a:rPr lang="fr-FR" sz="2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: la décision est prise après un vote, il y a des gagnants et des perdants ; ce vote reflète un fonctionnement démocratique et réduit normalement les discussions ; </a:t>
          </a:r>
        </a:p>
      </dsp:txBody>
      <dsp:txXfrm>
        <a:off x="1576149" y="2092341"/>
        <a:ext cx="9371253" cy="793009"/>
      </dsp:txXfrm>
    </dsp:sp>
    <dsp:sp modelId="{D13F1E58-F0F3-4856-A081-87A9E6AD18BC}">
      <dsp:nvSpPr>
        <dsp:cNvPr id="0" name=""/>
        <dsp:cNvSpPr/>
      </dsp:nvSpPr>
      <dsp:spPr>
        <a:xfrm>
          <a:off x="1576149" y="3109322"/>
          <a:ext cx="9371253" cy="4889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à l’unanimité </a:t>
          </a:r>
          <a:r>
            <a:rPr lang="fr-FR" sz="2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: tous les votants doivent avoir le même avis et être d’accord, ce qui reste très rare ; </a:t>
          </a:r>
        </a:p>
      </dsp:txBody>
      <dsp:txXfrm>
        <a:off x="1576149" y="3109322"/>
        <a:ext cx="9371253" cy="488919"/>
      </dsp:txXfrm>
    </dsp:sp>
    <dsp:sp modelId="{30F16997-47EA-4376-831C-3A4FECB95355}">
      <dsp:nvSpPr>
        <dsp:cNvPr id="0" name=""/>
        <dsp:cNvSpPr/>
      </dsp:nvSpPr>
      <dsp:spPr>
        <a:xfrm>
          <a:off x="1576149" y="3847610"/>
          <a:ext cx="9371253" cy="4889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par consensus </a:t>
          </a:r>
          <a:r>
            <a:rPr lang="fr-FR" sz="2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: tous les membres discutent et se mettent d’accord sur une solution, le débat peut être long. </a:t>
          </a:r>
        </a:p>
      </dsp:txBody>
      <dsp:txXfrm>
        <a:off x="1576149" y="3847610"/>
        <a:ext cx="9371253" cy="488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114D86-F5BE-D248-BD1A-2093061E6272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14A94-64E8-6342-923F-9FA84C63A2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908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828868" cy="973667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3. Collaborer et décider</a:t>
            </a:r>
            <a:br>
              <a:rPr lang="fr-FR" sz="3200" b="1" dirty="0"/>
            </a:br>
            <a:r>
              <a:rPr lang="fr-FR" sz="3200" b="1" dirty="0"/>
              <a:t>3.1. Modes de collaboration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812800" y="1938867"/>
            <a:ext cx="968057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Dans un groupe, chaque membre doit se sentir concerné et considéré pour être motivé et efficace. </a:t>
            </a:r>
          </a:p>
          <a:p>
            <a:pPr algn="just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Cette motivation partagée devient une pression sur les membres et entraîne une émulation. </a:t>
            </a:r>
          </a:p>
          <a:p>
            <a:pPr marL="342900" indent="-342900" algn="just">
              <a:buFont typeface="Symbol" panose="05050102010706020507" pitchFamily="18" charset="2"/>
              <a:buChar char="Þ"/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Chaque membre est poussé à s’investir, à se dépasser. </a:t>
            </a:r>
          </a:p>
          <a:p>
            <a:pPr algn="just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parle alors de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dynamique de groupe</a:t>
            </a: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828868" cy="973667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3. Collaboration, décision, dynamique de groupe</a:t>
            </a:r>
            <a:br>
              <a:rPr lang="fr-FR" sz="3200" b="1" dirty="0"/>
            </a:br>
            <a:r>
              <a:rPr lang="fr-FR" sz="3200" b="1" dirty="0"/>
              <a:t>3.1. Modes de collaboration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2116668" y="1581091"/>
            <a:ext cx="8712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dirty="0">
                <a:latin typeface="ITC Century Std Light"/>
              </a:rPr>
              <a:t>On constate différentes formes de pression : </a:t>
            </a:r>
            <a:endParaRPr lang="fr-FR" sz="2800" dirty="0"/>
          </a:p>
        </p:txBody>
      </p:sp>
      <p:pic>
        <p:nvPicPr>
          <p:cNvPr id="4" name="Image 3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032" y="2646780"/>
            <a:ext cx="11141229" cy="2255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088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29362" y="4739"/>
            <a:ext cx="10828868" cy="973667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3. Collaboration, décision, dynamique de groupe</a:t>
            </a:r>
            <a:br>
              <a:rPr lang="fr-FR" sz="3200" b="1" dirty="0"/>
            </a:br>
            <a:r>
              <a:rPr lang="fr-FR" sz="3200" b="1" dirty="0"/>
              <a:t>3.2. Processus de décision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262467" y="1490133"/>
            <a:ext cx="1133686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800" dirty="0">
              <a:solidFill>
                <a:srgbClr val="000000"/>
              </a:solidFill>
              <a:latin typeface="ITC Century Std Light"/>
            </a:endParaRPr>
          </a:p>
          <a:p>
            <a:r>
              <a:rPr lang="fr-FR" dirty="0">
                <a:latin typeface="ITC Century Std Light"/>
              </a:rPr>
              <a:t> 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2136817719"/>
              </p:ext>
            </p:extLst>
          </p:nvPr>
        </p:nvGraphicFramePr>
        <p:xfrm>
          <a:off x="321734" y="1890242"/>
          <a:ext cx="11218332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600FDC3A-8250-4401-8134-1C3221CD2520}"/>
              </a:ext>
            </a:extLst>
          </p:cNvPr>
          <p:cNvSpPr/>
          <p:nvPr/>
        </p:nvSpPr>
        <p:spPr>
          <a:xfrm>
            <a:off x="1051498" y="1378515"/>
            <a:ext cx="97480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Lorsqu’un groupe prend une décision, plusieurs cas se rencontrent :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252222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232</TotalTime>
  <Words>211</Words>
  <Application>Microsoft Office PowerPoint</Application>
  <PresentationFormat>Grand écran</PresentationFormat>
  <Paragraphs>20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Arial</vt:lpstr>
      <vt:lpstr>Calibri</vt:lpstr>
      <vt:lpstr>Century Gothic</vt:lpstr>
      <vt:lpstr>ITC Century Std Light</vt:lpstr>
      <vt:lpstr>Symbol</vt:lpstr>
      <vt:lpstr>Wingdings 3</vt:lpstr>
      <vt:lpstr>Ion</vt:lpstr>
      <vt:lpstr>3. Collaborer et décider 3.1. Modes de collaboration</vt:lpstr>
      <vt:lpstr>3. Collaboration, décision, dynamique de groupe 3.1. Modes de collaboration</vt:lpstr>
      <vt:lpstr>3. Collaboration, décision, dynamique de groupe 3.2. Processus de décision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37</cp:revision>
  <dcterms:created xsi:type="dcterms:W3CDTF">2014-01-14T07:42:30Z</dcterms:created>
  <dcterms:modified xsi:type="dcterms:W3CDTF">2019-09-24T14:15:59Z</dcterms:modified>
</cp:coreProperties>
</file>