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8"/>
  </p:notesMasterIdLst>
  <p:sldIdLst>
    <p:sldId id="256" r:id="rId2"/>
    <p:sldId id="257" r:id="rId3"/>
    <p:sldId id="258" r:id="rId4"/>
    <p:sldId id="261" r:id="rId5"/>
    <p:sldId id="260"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876" y="3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64F518-F5AB-4136-A0C5-1716B1A7F97C}"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fr-FR"/>
        </a:p>
      </dgm:t>
    </dgm:pt>
    <dgm:pt modelId="{AA3E0B24-E257-4FE7-933E-7EA07775A313}">
      <dgm:prSet phldrT="[Texte]"/>
      <dgm:spPr/>
      <dgm:t>
        <a:bodyPr/>
        <a:lstStyle/>
        <a:p>
          <a:r>
            <a:rPr lang="fr-FR" b="1" dirty="0">
              <a:solidFill>
                <a:schemeClr val="bg1"/>
              </a:solidFill>
              <a:latin typeface="Arial" panose="020B0604020202020204" pitchFamily="34" charset="0"/>
              <a:cs typeface="Arial" panose="020B0604020202020204" pitchFamily="34" charset="0"/>
            </a:rPr>
            <a:t>Dans un groupe, chaque membre possède une place spécifique qui se caractérise </a:t>
          </a:r>
          <a:endParaRPr lang="fr-FR" b="1" dirty="0">
            <a:solidFill>
              <a:schemeClr val="bg1"/>
            </a:solidFill>
          </a:endParaRPr>
        </a:p>
      </dgm:t>
    </dgm:pt>
    <dgm:pt modelId="{AB575BCA-F59D-4377-B90A-C6CB244D2D94}" type="parTrans" cxnId="{96DDBC1D-C106-49FE-94BF-DD56C76A7CDE}">
      <dgm:prSet/>
      <dgm:spPr/>
      <dgm:t>
        <a:bodyPr/>
        <a:lstStyle/>
        <a:p>
          <a:endParaRPr lang="fr-FR"/>
        </a:p>
      </dgm:t>
    </dgm:pt>
    <dgm:pt modelId="{3CE974DD-9E57-4706-ABB5-C861E094973B}" type="sibTrans" cxnId="{96DDBC1D-C106-49FE-94BF-DD56C76A7CDE}">
      <dgm:prSet/>
      <dgm:spPr/>
      <dgm:t>
        <a:bodyPr/>
        <a:lstStyle/>
        <a:p>
          <a:endParaRPr lang="fr-FR"/>
        </a:p>
      </dgm:t>
    </dgm:pt>
    <dgm:pt modelId="{03AE7681-2E97-46FE-A672-52F2B252EB66}">
      <dgm:prSet/>
      <dgm:spPr/>
      <dgm:t>
        <a:bodyPr/>
        <a:lstStyle/>
        <a:p>
          <a:r>
            <a:rPr lang="fr-FR" b="1" dirty="0">
              <a:latin typeface="Arial" panose="020B0604020202020204" pitchFamily="34" charset="0"/>
              <a:cs typeface="Arial" panose="020B0604020202020204" pitchFamily="34" charset="0"/>
            </a:rPr>
            <a:t>par son rôle </a:t>
          </a:r>
        </a:p>
        <a:p>
          <a:r>
            <a:rPr lang="fr-FR" dirty="0">
              <a:latin typeface="Arial" panose="020B0604020202020204" pitchFamily="34" charset="0"/>
              <a:cs typeface="Arial" panose="020B0604020202020204" pitchFamily="34" charset="0"/>
            </a:rPr>
            <a:t>ce qu’il fait dans le groupe </a:t>
          </a:r>
        </a:p>
      </dgm:t>
    </dgm:pt>
    <dgm:pt modelId="{4958D6CB-E29B-4E74-B9C2-756B9C86A554}" type="parTrans" cxnId="{1397C913-3CF4-49CF-BDBA-68158865C035}">
      <dgm:prSet/>
      <dgm:spPr/>
      <dgm:t>
        <a:bodyPr/>
        <a:lstStyle/>
        <a:p>
          <a:endParaRPr lang="fr-FR"/>
        </a:p>
      </dgm:t>
    </dgm:pt>
    <dgm:pt modelId="{8784444D-CC8F-4777-BA1B-05400520C3B6}" type="sibTrans" cxnId="{1397C913-3CF4-49CF-BDBA-68158865C035}">
      <dgm:prSet/>
      <dgm:spPr/>
      <dgm:t>
        <a:bodyPr/>
        <a:lstStyle/>
        <a:p>
          <a:endParaRPr lang="fr-FR"/>
        </a:p>
      </dgm:t>
    </dgm:pt>
    <dgm:pt modelId="{4AF4D165-DB7C-4FCD-A1CE-8907C1FEA7A4}">
      <dgm:prSet/>
      <dgm:spPr/>
      <dgm:t>
        <a:bodyPr/>
        <a:lstStyle/>
        <a:p>
          <a:r>
            <a:rPr lang="fr-FR" b="1" dirty="0">
              <a:latin typeface="Arial" panose="020B0604020202020204" pitchFamily="34" charset="0"/>
              <a:cs typeface="Arial" panose="020B0604020202020204" pitchFamily="34" charset="0"/>
            </a:rPr>
            <a:t>par son statut </a:t>
          </a:r>
        </a:p>
        <a:p>
          <a:r>
            <a:rPr lang="fr-FR" dirty="0">
              <a:latin typeface="Arial" panose="020B0604020202020204" pitchFamily="34" charset="0"/>
              <a:cs typeface="Arial" panose="020B0604020202020204" pitchFamily="34" charset="0"/>
            </a:rPr>
            <a:t>ce que l’on attend de lui </a:t>
          </a:r>
        </a:p>
      </dgm:t>
    </dgm:pt>
    <dgm:pt modelId="{7FEA6C62-32F9-4DE7-9E48-E7AAA2AB23E6}" type="parTrans" cxnId="{E2CB04AA-6A33-43F3-A931-B356D88A9B20}">
      <dgm:prSet/>
      <dgm:spPr/>
      <dgm:t>
        <a:bodyPr/>
        <a:lstStyle/>
        <a:p>
          <a:endParaRPr lang="fr-FR"/>
        </a:p>
      </dgm:t>
    </dgm:pt>
    <dgm:pt modelId="{0091E380-B11A-416C-8EA6-B0E01D3314EB}" type="sibTrans" cxnId="{E2CB04AA-6A33-43F3-A931-B356D88A9B20}">
      <dgm:prSet/>
      <dgm:spPr/>
      <dgm:t>
        <a:bodyPr/>
        <a:lstStyle/>
        <a:p>
          <a:endParaRPr lang="fr-FR"/>
        </a:p>
      </dgm:t>
    </dgm:pt>
    <dgm:pt modelId="{249E993F-600E-4806-BD98-73561CD66EBF}" type="pres">
      <dgm:prSet presAssocID="{A964F518-F5AB-4136-A0C5-1716B1A7F97C}" presName="hierChild1" presStyleCnt="0">
        <dgm:presLayoutVars>
          <dgm:orgChart val="1"/>
          <dgm:chPref val="1"/>
          <dgm:dir/>
          <dgm:animOne val="branch"/>
          <dgm:animLvl val="lvl"/>
          <dgm:resizeHandles/>
        </dgm:presLayoutVars>
      </dgm:prSet>
      <dgm:spPr/>
    </dgm:pt>
    <dgm:pt modelId="{C0918360-9629-4D5B-AEC7-9B4CF9EBC49F}" type="pres">
      <dgm:prSet presAssocID="{AA3E0B24-E257-4FE7-933E-7EA07775A313}" presName="hierRoot1" presStyleCnt="0">
        <dgm:presLayoutVars>
          <dgm:hierBranch val="init"/>
        </dgm:presLayoutVars>
      </dgm:prSet>
      <dgm:spPr/>
    </dgm:pt>
    <dgm:pt modelId="{D7D282BE-F36B-4A1F-905A-ED5863BF7244}" type="pres">
      <dgm:prSet presAssocID="{AA3E0B24-E257-4FE7-933E-7EA07775A313}" presName="rootComposite1" presStyleCnt="0"/>
      <dgm:spPr/>
    </dgm:pt>
    <dgm:pt modelId="{58EA9702-06A1-4C48-A433-57690B948361}" type="pres">
      <dgm:prSet presAssocID="{AA3E0B24-E257-4FE7-933E-7EA07775A313}" presName="rootText1" presStyleLbl="node0" presStyleIdx="0" presStyleCnt="1">
        <dgm:presLayoutVars>
          <dgm:chPref val="3"/>
        </dgm:presLayoutVars>
      </dgm:prSet>
      <dgm:spPr/>
    </dgm:pt>
    <dgm:pt modelId="{18C6A809-079C-4458-9EF9-BD3C01D7F7C5}" type="pres">
      <dgm:prSet presAssocID="{AA3E0B24-E257-4FE7-933E-7EA07775A313}" presName="rootConnector1" presStyleLbl="node1" presStyleIdx="0" presStyleCnt="0"/>
      <dgm:spPr/>
    </dgm:pt>
    <dgm:pt modelId="{5742A5FF-DD41-4E95-9CC5-1D04E7A4015B}" type="pres">
      <dgm:prSet presAssocID="{AA3E0B24-E257-4FE7-933E-7EA07775A313}" presName="hierChild2" presStyleCnt="0"/>
      <dgm:spPr/>
    </dgm:pt>
    <dgm:pt modelId="{7F6DF590-58D5-4788-B367-32B46A1660E5}" type="pres">
      <dgm:prSet presAssocID="{4958D6CB-E29B-4E74-B9C2-756B9C86A554}" presName="Name64" presStyleLbl="parChTrans1D2" presStyleIdx="0" presStyleCnt="2"/>
      <dgm:spPr/>
    </dgm:pt>
    <dgm:pt modelId="{94F4E5C9-F230-4A4F-A782-1D75E236736B}" type="pres">
      <dgm:prSet presAssocID="{03AE7681-2E97-46FE-A672-52F2B252EB66}" presName="hierRoot2" presStyleCnt="0">
        <dgm:presLayoutVars>
          <dgm:hierBranch val="init"/>
        </dgm:presLayoutVars>
      </dgm:prSet>
      <dgm:spPr/>
    </dgm:pt>
    <dgm:pt modelId="{2E9184F4-6B2F-4163-A499-CBC2AE03DA1A}" type="pres">
      <dgm:prSet presAssocID="{03AE7681-2E97-46FE-A672-52F2B252EB66}" presName="rootComposite" presStyleCnt="0"/>
      <dgm:spPr/>
    </dgm:pt>
    <dgm:pt modelId="{CFEF0172-0CD0-40C7-9B52-FFAB61B288E9}" type="pres">
      <dgm:prSet presAssocID="{03AE7681-2E97-46FE-A672-52F2B252EB66}" presName="rootText" presStyleLbl="node2" presStyleIdx="0" presStyleCnt="2">
        <dgm:presLayoutVars>
          <dgm:chPref val="3"/>
        </dgm:presLayoutVars>
      </dgm:prSet>
      <dgm:spPr/>
    </dgm:pt>
    <dgm:pt modelId="{540C164D-D5F6-4826-A524-887FE380A3C5}" type="pres">
      <dgm:prSet presAssocID="{03AE7681-2E97-46FE-A672-52F2B252EB66}" presName="rootConnector" presStyleLbl="node2" presStyleIdx="0" presStyleCnt="2"/>
      <dgm:spPr/>
    </dgm:pt>
    <dgm:pt modelId="{3D905182-D82A-4089-B4BA-88AEEFF37093}" type="pres">
      <dgm:prSet presAssocID="{03AE7681-2E97-46FE-A672-52F2B252EB66}" presName="hierChild4" presStyleCnt="0"/>
      <dgm:spPr/>
    </dgm:pt>
    <dgm:pt modelId="{373F82E8-97A5-481C-BEB0-3DFE06D79E21}" type="pres">
      <dgm:prSet presAssocID="{03AE7681-2E97-46FE-A672-52F2B252EB66}" presName="hierChild5" presStyleCnt="0"/>
      <dgm:spPr/>
    </dgm:pt>
    <dgm:pt modelId="{2258AB1C-B91C-4A98-B6B6-08D064592619}" type="pres">
      <dgm:prSet presAssocID="{7FEA6C62-32F9-4DE7-9E48-E7AAA2AB23E6}" presName="Name64" presStyleLbl="parChTrans1D2" presStyleIdx="1" presStyleCnt="2"/>
      <dgm:spPr/>
    </dgm:pt>
    <dgm:pt modelId="{1CE7A842-8167-4CAB-B341-9319979C1D68}" type="pres">
      <dgm:prSet presAssocID="{4AF4D165-DB7C-4FCD-A1CE-8907C1FEA7A4}" presName="hierRoot2" presStyleCnt="0">
        <dgm:presLayoutVars>
          <dgm:hierBranch val="init"/>
        </dgm:presLayoutVars>
      </dgm:prSet>
      <dgm:spPr/>
    </dgm:pt>
    <dgm:pt modelId="{EC2314A3-DB29-4E5B-B070-0D9AE5B90944}" type="pres">
      <dgm:prSet presAssocID="{4AF4D165-DB7C-4FCD-A1CE-8907C1FEA7A4}" presName="rootComposite" presStyleCnt="0"/>
      <dgm:spPr/>
    </dgm:pt>
    <dgm:pt modelId="{32226DF9-6C84-48AF-9194-3F3B20AED262}" type="pres">
      <dgm:prSet presAssocID="{4AF4D165-DB7C-4FCD-A1CE-8907C1FEA7A4}" presName="rootText" presStyleLbl="node2" presStyleIdx="1" presStyleCnt="2">
        <dgm:presLayoutVars>
          <dgm:chPref val="3"/>
        </dgm:presLayoutVars>
      </dgm:prSet>
      <dgm:spPr/>
    </dgm:pt>
    <dgm:pt modelId="{506BCDE8-E2BA-4A2C-B9F0-8E1C9E8C9036}" type="pres">
      <dgm:prSet presAssocID="{4AF4D165-DB7C-4FCD-A1CE-8907C1FEA7A4}" presName="rootConnector" presStyleLbl="node2" presStyleIdx="1" presStyleCnt="2"/>
      <dgm:spPr/>
    </dgm:pt>
    <dgm:pt modelId="{6F15FE9B-19B2-4234-89A4-8B3138F9A453}" type="pres">
      <dgm:prSet presAssocID="{4AF4D165-DB7C-4FCD-A1CE-8907C1FEA7A4}" presName="hierChild4" presStyleCnt="0"/>
      <dgm:spPr/>
    </dgm:pt>
    <dgm:pt modelId="{ACCDD54C-8BD3-47A1-BB93-AFD4DD08E681}" type="pres">
      <dgm:prSet presAssocID="{4AF4D165-DB7C-4FCD-A1CE-8907C1FEA7A4}" presName="hierChild5" presStyleCnt="0"/>
      <dgm:spPr/>
    </dgm:pt>
    <dgm:pt modelId="{4B6B0194-4003-4514-BDB3-D727BE3063D1}" type="pres">
      <dgm:prSet presAssocID="{AA3E0B24-E257-4FE7-933E-7EA07775A313}" presName="hierChild3" presStyleCnt="0"/>
      <dgm:spPr/>
    </dgm:pt>
  </dgm:ptLst>
  <dgm:cxnLst>
    <dgm:cxn modelId="{85834002-4C09-477C-8021-507D11BDF0B9}" type="presOf" srcId="{03AE7681-2E97-46FE-A672-52F2B252EB66}" destId="{540C164D-D5F6-4826-A524-887FE380A3C5}" srcOrd="1" destOrd="0" presId="urn:microsoft.com/office/officeart/2009/3/layout/HorizontalOrganizationChart"/>
    <dgm:cxn modelId="{FFDA850C-BC01-4C90-9D25-2F86702D436E}" type="presOf" srcId="{A964F518-F5AB-4136-A0C5-1716B1A7F97C}" destId="{249E993F-600E-4806-BD98-73561CD66EBF}" srcOrd="0" destOrd="0" presId="urn:microsoft.com/office/officeart/2009/3/layout/HorizontalOrganizationChart"/>
    <dgm:cxn modelId="{DBD4AE0D-C4A2-4CD7-BDA9-75FD5FAEF208}" type="presOf" srcId="{4AF4D165-DB7C-4FCD-A1CE-8907C1FEA7A4}" destId="{506BCDE8-E2BA-4A2C-B9F0-8E1C9E8C9036}" srcOrd="1" destOrd="0" presId="urn:microsoft.com/office/officeart/2009/3/layout/HorizontalOrganizationChart"/>
    <dgm:cxn modelId="{1397C913-3CF4-49CF-BDBA-68158865C035}" srcId="{AA3E0B24-E257-4FE7-933E-7EA07775A313}" destId="{03AE7681-2E97-46FE-A672-52F2B252EB66}" srcOrd="0" destOrd="0" parTransId="{4958D6CB-E29B-4E74-B9C2-756B9C86A554}" sibTransId="{8784444D-CC8F-4777-BA1B-05400520C3B6}"/>
    <dgm:cxn modelId="{96DDBC1D-C106-49FE-94BF-DD56C76A7CDE}" srcId="{A964F518-F5AB-4136-A0C5-1716B1A7F97C}" destId="{AA3E0B24-E257-4FE7-933E-7EA07775A313}" srcOrd="0" destOrd="0" parTransId="{AB575BCA-F59D-4377-B90A-C6CB244D2D94}" sibTransId="{3CE974DD-9E57-4706-ABB5-C861E094973B}"/>
    <dgm:cxn modelId="{178E072D-856B-416E-9771-B0207A0FAD0A}" type="presOf" srcId="{AA3E0B24-E257-4FE7-933E-7EA07775A313}" destId="{58EA9702-06A1-4C48-A433-57690B948361}" srcOrd="0" destOrd="0" presId="urn:microsoft.com/office/officeart/2009/3/layout/HorizontalOrganizationChart"/>
    <dgm:cxn modelId="{2AB8E668-B2CF-4750-898D-8B453CC7879E}" type="presOf" srcId="{7FEA6C62-32F9-4DE7-9E48-E7AAA2AB23E6}" destId="{2258AB1C-B91C-4A98-B6B6-08D064592619}" srcOrd="0" destOrd="0" presId="urn:microsoft.com/office/officeart/2009/3/layout/HorizontalOrganizationChart"/>
    <dgm:cxn modelId="{3F4C266D-FF65-4362-B2F4-00B849DACD90}" type="presOf" srcId="{4AF4D165-DB7C-4FCD-A1CE-8907C1FEA7A4}" destId="{32226DF9-6C84-48AF-9194-3F3B20AED262}" srcOrd="0" destOrd="0" presId="urn:microsoft.com/office/officeart/2009/3/layout/HorizontalOrganizationChart"/>
    <dgm:cxn modelId="{60F06450-8ABF-42EA-9C62-1B0DEED2C971}" type="presOf" srcId="{03AE7681-2E97-46FE-A672-52F2B252EB66}" destId="{CFEF0172-0CD0-40C7-9B52-FFAB61B288E9}" srcOrd="0" destOrd="0" presId="urn:microsoft.com/office/officeart/2009/3/layout/HorizontalOrganizationChart"/>
    <dgm:cxn modelId="{E2CB04AA-6A33-43F3-A931-B356D88A9B20}" srcId="{AA3E0B24-E257-4FE7-933E-7EA07775A313}" destId="{4AF4D165-DB7C-4FCD-A1CE-8907C1FEA7A4}" srcOrd="1" destOrd="0" parTransId="{7FEA6C62-32F9-4DE7-9E48-E7AAA2AB23E6}" sibTransId="{0091E380-B11A-416C-8EA6-B0E01D3314EB}"/>
    <dgm:cxn modelId="{8A70E1B8-336E-4348-81D2-CFA3F21D4272}" type="presOf" srcId="{AA3E0B24-E257-4FE7-933E-7EA07775A313}" destId="{18C6A809-079C-4458-9EF9-BD3C01D7F7C5}" srcOrd="1" destOrd="0" presId="urn:microsoft.com/office/officeart/2009/3/layout/HorizontalOrganizationChart"/>
    <dgm:cxn modelId="{A5447EBD-38A7-4BDF-BF5A-B2A3079B50E7}" type="presOf" srcId="{4958D6CB-E29B-4E74-B9C2-756B9C86A554}" destId="{7F6DF590-58D5-4788-B367-32B46A1660E5}" srcOrd="0" destOrd="0" presId="urn:microsoft.com/office/officeart/2009/3/layout/HorizontalOrganizationChart"/>
    <dgm:cxn modelId="{C4FE8525-7B94-4F53-908E-DBD0FEDC6200}" type="presParOf" srcId="{249E993F-600E-4806-BD98-73561CD66EBF}" destId="{C0918360-9629-4D5B-AEC7-9B4CF9EBC49F}" srcOrd="0" destOrd="0" presId="urn:microsoft.com/office/officeart/2009/3/layout/HorizontalOrganizationChart"/>
    <dgm:cxn modelId="{775043F1-F109-4505-B867-E862046DB4F9}" type="presParOf" srcId="{C0918360-9629-4D5B-AEC7-9B4CF9EBC49F}" destId="{D7D282BE-F36B-4A1F-905A-ED5863BF7244}" srcOrd="0" destOrd="0" presId="urn:microsoft.com/office/officeart/2009/3/layout/HorizontalOrganizationChart"/>
    <dgm:cxn modelId="{7CE498C4-B4B2-40F7-AA92-CAE2DB924F30}" type="presParOf" srcId="{D7D282BE-F36B-4A1F-905A-ED5863BF7244}" destId="{58EA9702-06A1-4C48-A433-57690B948361}" srcOrd="0" destOrd="0" presId="urn:microsoft.com/office/officeart/2009/3/layout/HorizontalOrganizationChart"/>
    <dgm:cxn modelId="{A35E3835-B769-40DD-A156-38A49E4CF988}" type="presParOf" srcId="{D7D282BE-F36B-4A1F-905A-ED5863BF7244}" destId="{18C6A809-079C-4458-9EF9-BD3C01D7F7C5}" srcOrd="1" destOrd="0" presId="urn:microsoft.com/office/officeart/2009/3/layout/HorizontalOrganizationChart"/>
    <dgm:cxn modelId="{C32A55CA-4472-4220-B393-98194954599F}" type="presParOf" srcId="{C0918360-9629-4D5B-AEC7-9B4CF9EBC49F}" destId="{5742A5FF-DD41-4E95-9CC5-1D04E7A4015B}" srcOrd="1" destOrd="0" presId="urn:microsoft.com/office/officeart/2009/3/layout/HorizontalOrganizationChart"/>
    <dgm:cxn modelId="{FA1EE3C6-DD30-4FF1-8482-ED3BA6EA2545}" type="presParOf" srcId="{5742A5FF-DD41-4E95-9CC5-1D04E7A4015B}" destId="{7F6DF590-58D5-4788-B367-32B46A1660E5}" srcOrd="0" destOrd="0" presId="urn:microsoft.com/office/officeart/2009/3/layout/HorizontalOrganizationChart"/>
    <dgm:cxn modelId="{CB2507E8-30C8-440E-957E-8ADA2D9A4D1A}" type="presParOf" srcId="{5742A5FF-DD41-4E95-9CC5-1D04E7A4015B}" destId="{94F4E5C9-F230-4A4F-A782-1D75E236736B}" srcOrd="1" destOrd="0" presId="urn:microsoft.com/office/officeart/2009/3/layout/HorizontalOrganizationChart"/>
    <dgm:cxn modelId="{31341D10-5B5A-4B37-B170-950D9D5CF03F}" type="presParOf" srcId="{94F4E5C9-F230-4A4F-A782-1D75E236736B}" destId="{2E9184F4-6B2F-4163-A499-CBC2AE03DA1A}" srcOrd="0" destOrd="0" presId="urn:microsoft.com/office/officeart/2009/3/layout/HorizontalOrganizationChart"/>
    <dgm:cxn modelId="{334AEF94-67A2-4285-A23A-3B19D80B8AD3}" type="presParOf" srcId="{2E9184F4-6B2F-4163-A499-CBC2AE03DA1A}" destId="{CFEF0172-0CD0-40C7-9B52-FFAB61B288E9}" srcOrd="0" destOrd="0" presId="urn:microsoft.com/office/officeart/2009/3/layout/HorizontalOrganizationChart"/>
    <dgm:cxn modelId="{B9394CF7-91D5-441C-B87A-0345ED3BA26D}" type="presParOf" srcId="{2E9184F4-6B2F-4163-A499-CBC2AE03DA1A}" destId="{540C164D-D5F6-4826-A524-887FE380A3C5}" srcOrd="1" destOrd="0" presId="urn:microsoft.com/office/officeart/2009/3/layout/HorizontalOrganizationChart"/>
    <dgm:cxn modelId="{6772069B-E715-4BC1-89BB-B87265570EFB}" type="presParOf" srcId="{94F4E5C9-F230-4A4F-A782-1D75E236736B}" destId="{3D905182-D82A-4089-B4BA-88AEEFF37093}" srcOrd="1" destOrd="0" presId="urn:microsoft.com/office/officeart/2009/3/layout/HorizontalOrganizationChart"/>
    <dgm:cxn modelId="{61B8C28D-542A-4B0E-B1D0-A03193EEB245}" type="presParOf" srcId="{94F4E5C9-F230-4A4F-A782-1D75E236736B}" destId="{373F82E8-97A5-481C-BEB0-3DFE06D79E21}" srcOrd="2" destOrd="0" presId="urn:microsoft.com/office/officeart/2009/3/layout/HorizontalOrganizationChart"/>
    <dgm:cxn modelId="{AF51A52B-7047-4901-BF9C-EC98CAA82ED4}" type="presParOf" srcId="{5742A5FF-DD41-4E95-9CC5-1D04E7A4015B}" destId="{2258AB1C-B91C-4A98-B6B6-08D064592619}" srcOrd="2" destOrd="0" presId="urn:microsoft.com/office/officeart/2009/3/layout/HorizontalOrganizationChart"/>
    <dgm:cxn modelId="{53100A97-8904-4A02-B120-BE08AFA91591}" type="presParOf" srcId="{5742A5FF-DD41-4E95-9CC5-1D04E7A4015B}" destId="{1CE7A842-8167-4CAB-B341-9319979C1D68}" srcOrd="3" destOrd="0" presId="urn:microsoft.com/office/officeart/2009/3/layout/HorizontalOrganizationChart"/>
    <dgm:cxn modelId="{56A54415-CA05-4FF8-B367-52B688F93037}" type="presParOf" srcId="{1CE7A842-8167-4CAB-B341-9319979C1D68}" destId="{EC2314A3-DB29-4E5B-B070-0D9AE5B90944}" srcOrd="0" destOrd="0" presId="urn:microsoft.com/office/officeart/2009/3/layout/HorizontalOrganizationChart"/>
    <dgm:cxn modelId="{56336FDB-9A32-4F01-B944-FA85096EB3BE}" type="presParOf" srcId="{EC2314A3-DB29-4E5B-B070-0D9AE5B90944}" destId="{32226DF9-6C84-48AF-9194-3F3B20AED262}" srcOrd="0" destOrd="0" presId="urn:microsoft.com/office/officeart/2009/3/layout/HorizontalOrganizationChart"/>
    <dgm:cxn modelId="{ACC1DE92-685F-4A1A-A8AA-ADB5EB9FD332}" type="presParOf" srcId="{EC2314A3-DB29-4E5B-B070-0D9AE5B90944}" destId="{506BCDE8-E2BA-4A2C-B9F0-8E1C9E8C9036}" srcOrd="1" destOrd="0" presId="urn:microsoft.com/office/officeart/2009/3/layout/HorizontalOrganizationChart"/>
    <dgm:cxn modelId="{F9024F18-473A-4DD9-8134-59D8AD1EA725}" type="presParOf" srcId="{1CE7A842-8167-4CAB-B341-9319979C1D68}" destId="{6F15FE9B-19B2-4234-89A4-8B3138F9A453}" srcOrd="1" destOrd="0" presId="urn:microsoft.com/office/officeart/2009/3/layout/HorizontalOrganizationChart"/>
    <dgm:cxn modelId="{A913DD7B-4325-4ADA-9A35-B4E9DA95A3D2}" type="presParOf" srcId="{1CE7A842-8167-4CAB-B341-9319979C1D68}" destId="{ACCDD54C-8BD3-47A1-BB93-AFD4DD08E681}" srcOrd="2" destOrd="0" presId="urn:microsoft.com/office/officeart/2009/3/layout/HorizontalOrganizationChart"/>
    <dgm:cxn modelId="{DE4C16A2-B2A2-4E35-8DAC-B8C371A24B8D}" type="presParOf" srcId="{C0918360-9629-4D5B-AEC7-9B4CF9EBC49F}" destId="{4B6B0194-4003-4514-BDB3-D727BE3063D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039C28-6AE0-41BE-9D65-57D7325D4F0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D30A7035-2BF8-4C42-9205-958CBE4E18F3}">
      <dgm:prSet phldrT="[Texte]" custT="1"/>
      <dgm:spPr/>
      <dgm:t>
        <a:bodyPr/>
        <a:lstStyle/>
        <a:p>
          <a:r>
            <a:rPr lang="fr-FR" sz="2400" b="1" dirty="0">
              <a:solidFill>
                <a:schemeClr val="bg1"/>
              </a:solidFill>
              <a:latin typeface="Arial" panose="020B0604020202020204" pitchFamily="34" charset="0"/>
              <a:cs typeface="Arial" panose="020B0604020202020204" pitchFamily="34" charset="0"/>
            </a:rPr>
            <a:t>Les règles d’un groupe</a:t>
          </a:r>
        </a:p>
      </dgm:t>
    </dgm:pt>
    <dgm:pt modelId="{4A9067EB-529E-42A2-B1DA-BC96858EEBB5}" type="parTrans" cxnId="{C3C4A60A-AC75-4B3B-91B5-D5ED967F1FE4}">
      <dgm:prSet/>
      <dgm:spPr/>
      <dgm:t>
        <a:bodyPr/>
        <a:lstStyle/>
        <a:p>
          <a:endParaRPr lang="fr-FR" sz="1800" b="1">
            <a:solidFill>
              <a:schemeClr val="bg1"/>
            </a:solidFill>
            <a:latin typeface="Arial" panose="020B0604020202020204" pitchFamily="34" charset="0"/>
            <a:cs typeface="Arial" panose="020B0604020202020204" pitchFamily="34" charset="0"/>
          </a:endParaRPr>
        </a:p>
      </dgm:t>
    </dgm:pt>
    <dgm:pt modelId="{FCACBC85-7A52-41CA-A864-D840A61F723B}" type="sibTrans" cxnId="{C3C4A60A-AC75-4B3B-91B5-D5ED967F1FE4}">
      <dgm:prSet/>
      <dgm:spPr/>
      <dgm:t>
        <a:bodyPr/>
        <a:lstStyle/>
        <a:p>
          <a:endParaRPr lang="fr-FR" sz="1800" b="1">
            <a:solidFill>
              <a:schemeClr val="bg1"/>
            </a:solidFill>
            <a:latin typeface="Arial" panose="020B0604020202020204" pitchFamily="34" charset="0"/>
            <a:cs typeface="Arial" panose="020B0604020202020204" pitchFamily="34" charset="0"/>
          </a:endParaRPr>
        </a:p>
      </dgm:t>
    </dgm:pt>
    <dgm:pt modelId="{1DADDD9E-1A2A-4833-8155-F3CE469C8E26}">
      <dgm:prSet custT="1"/>
      <dgm:spPr/>
      <dgm:t>
        <a:bodyPr/>
        <a:lstStyle/>
        <a:p>
          <a:r>
            <a:rPr lang="fr-FR" sz="2400" b="1" dirty="0">
              <a:solidFill>
                <a:srgbClr val="FF0000"/>
              </a:solidFill>
              <a:latin typeface="Arial" panose="020B0604020202020204" pitchFamily="34" charset="0"/>
              <a:cs typeface="Arial" panose="020B0604020202020204" pitchFamily="34" charset="0"/>
            </a:rPr>
            <a:t>De production </a:t>
          </a:r>
          <a:endParaRPr lang="fr-FR" sz="2000" b="1" dirty="0">
            <a:solidFill>
              <a:srgbClr val="FF0000"/>
            </a:solidFill>
            <a:latin typeface="Arial" panose="020B0604020202020204" pitchFamily="34" charset="0"/>
            <a:cs typeface="Arial" panose="020B0604020202020204" pitchFamily="34" charset="0"/>
          </a:endParaRPr>
        </a:p>
        <a:p>
          <a:r>
            <a:rPr lang="fr-FR" sz="2000" b="1" dirty="0">
              <a:solidFill>
                <a:schemeClr val="bg1"/>
              </a:solidFill>
              <a:latin typeface="Arial" panose="020B0604020202020204" pitchFamily="34" charset="0"/>
              <a:cs typeface="Arial" panose="020B0604020202020204" pitchFamily="34" charset="0"/>
            </a:rPr>
            <a:t>les solutions mises en œuvre pour atteindre le but du groupe.</a:t>
          </a:r>
        </a:p>
      </dgm:t>
    </dgm:pt>
    <dgm:pt modelId="{2DD6C797-CA76-495B-8A00-9B21A6DABAC8}" type="parTrans" cxnId="{7E53B1A8-2D5B-45D5-BB6F-78CD1E2091D8}">
      <dgm:prSet custT="1"/>
      <dgm:spPr/>
      <dgm:t>
        <a:bodyPr/>
        <a:lstStyle/>
        <a:p>
          <a:endParaRPr lang="fr-FR" sz="500" b="1">
            <a:solidFill>
              <a:schemeClr val="bg1"/>
            </a:solidFill>
            <a:latin typeface="Arial" panose="020B0604020202020204" pitchFamily="34" charset="0"/>
            <a:cs typeface="Arial" panose="020B0604020202020204" pitchFamily="34" charset="0"/>
          </a:endParaRPr>
        </a:p>
      </dgm:t>
    </dgm:pt>
    <dgm:pt modelId="{173406CB-C426-407B-8D64-81DB2C2AD230}" type="sibTrans" cxnId="{7E53B1A8-2D5B-45D5-BB6F-78CD1E2091D8}">
      <dgm:prSet/>
      <dgm:spPr/>
      <dgm:t>
        <a:bodyPr/>
        <a:lstStyle/>
        <a:p>
          <a:endParaRPr lang="fr-FR" sz="1800" b="1">
            <a:solidFill>
              <a:schemeClr val="bg1"/>
            </a:solidFill>
            <a:latin typeface="Arial" panose="020B0604020202020204" pitchFamily="34" charset="0"/>
            <a:cs typeface="Arial" panose="020B0604020202020204" pitchFamily="34" charset="0"/>
          </a:endParaRPr>
        </a:p>
      </dgm:t>
    </dgm:pt>
    <dgm:pt modelId="{6CC6406E-B693-4205-8EF0-94710A7331CE}">
      <dgm:prSet custT="1"/>
      <dgm:spPr/>
      <dgm:t>
        <a:bodyPr/>
        <a:lstStyle/>
        <a:p>
          <a:r>
            <a:rPr lang="fr-FR" sz="2400" b="1" dirty="0">
              <a:solidFill>
                <a:srgbClr val="FF0000"/>
              </a:solidFill>
              <a:latin typeface="Arial" panose="020B0604020202020204" pitchFamily="34" charset="0"/>
              <a:cs typeface="Arial" panose="020B0604020202020204" pitchFamily="34" charset="0"/>
            </a:rPr>
            <a:t>De facilitation </a:t>
          </a:r>
        </a:p>
        <a:p>
          <a:r>
            <a:rPr lang="fr-FR" sz="2400" b="1" dirty="0">
              <a:solidFill>
                <a:schemeClr val="bg1"/>
              </a:solidFill>
              <a:latin typeface="Arial" panose="020B0604020202020204" pitchFamily="34" charset="0"/>
              <a:cs typeface="Arial" panose="020B0604020202020204" pitchFamily="34" charset="0"/>
            </a:rPr>
            <a:t>qui améliorent la communication dans le groupe et évitent les conflits.</a:t>
          </a:r>
        </a:p>
      </dgm:t>
    </dgm:pt>
    <dgm:pt modelId="{97085008-8A92-4B73-BEBC-A9A51DBAAD91}" type="parTrans" cxnId="{47AADED1-A009-4FD1-9424-4EA56396DB1B}">
      <dgm:prSet custT="1"/>
      <dgm:spPr/>
      <dgm:t>
        <a:bodyPr/>
        <a:lstStyle/>
        <a:p>
          <a:endParaRPr lang="fr-FR" sz="500" b="1">
            <a:solidFill>
              <a:schemeClr val="bg1"/>
            </a:solidFill>
            <a:latin typeface="Arial" panose="020B0604020202020204" pitchFamily="34" charset="0"/>
            <a:cs typeface="Arial" panose="020B0604020202020204" pitchFamily="34" charset="0"/>
          </a:endParaRPr>
        </a:p>
      </dgm:t>
    </dgm:pt>
    <dgm:pt modelId="{7D7EE74B-4CDB-4414-9C1B-562F753FD11D}" type="sibTrans" cxnId="{47AADED1-A009-4FD1-9424-4EA56396DB1B}">
      <dgm:prSet/>
      <dgm:spPr/>
      <dgm:t>
        <a:bodyPr/>
        <a:lstStyle/>
        <a:p>
          <a:endParaRPr lang="fr-FR" sz="1800" b="1">
            <a:solidFill>
              <a:schemeClr val="bg1"/>
            </a:solidFill>
            <a:latin typeface="Arial" panose="020B0604020202020204" pitchFamily="34" charset="0"/>
            <a:cs typeface="Arial" panose="020B0604020202020204" pitchFamily="34" charset="0"/>
          </a:endParaRPr>
        </a:p>
      </dgm:t>
    </dgm:pt>
    <dgm:pt modelId="{AB1825CE-FC45-4445-A172-F456DAE012E4}">
      <dgm:prSet phldrT="[Texte]" custT="1"/>
      <dgm:spPr/>
      <dgm:t>
        <a:bodyPr/>
        <a:lstStyle/>
        <a:p>
          <a:r>
            <a:rPr lang="fr-FR" sz="2400" b="1" dirty="0">
              <a:solidFill>
                <a:srgbClr val="FF0000"/>
              </a:solidFill>
              <a:latin typeface="Arial" panose="020B0604020202020204" pitchFamily="34" charset="0"/>
              <a:cs typeface="Arial" panose="020B0604020202020204" pitchFamily="34" charset="0"/>
            </a:rPr>
            <a:t>De régulation </a:t>
          </a:r>
        </a:p>
        <a:p>
          <a:r>
            <a:rPr lang="fr-FR" sz="2000" b="1" dirty="0">
              <a:solidFill>
                <a:schemeClr val="bg1"/>
              </a:solidFill>
              <a:latin typeface="Arial" panose="020B0604020202020204" pitchFamily="34" charset="0"/>
              <a:cs typeface="Arial" panose="020B0604020202020204" pitchFamily="34" charset="0"/>
            </a:rPr>
            <a:t>qui permettent d’atteindre le but du groupe.</a:t>
          </a:r>
        </a:p>
      </dgm:t>
    </dgm:pt>
    <dgm:pt modelId="{8848CADB-A14B-4F73-AE98-CEFF4EA997B6}" type="parTrans" cxnId="{8C78FDB2-DDD6-47CB-BF06-A4AA945A8DF6}">
      <dgm:prSet custT="1"/>
      <dgm:spPr/>
      <dgm:t>
        <a:bodyPr/>
        <a:lstStyle/>
        <a:p>
          <a:endParaRPr lang="fr-FR" sz="500" b="1">
            <a:solidFill>
              <a:schemeClr val="bg1"/>
            </a:solidFill>
            <a:latin typeface="Arial" panose="020B0604020202020204" pitchFamily="34" charset="0"/>
            <a:cs typeface="Arial" panose="020B0604020202020204" pitchFamily="34" charset="0"/>
          </a:endParaRPr>
        </a:p>
      </dgm:t>
    </dgm:pt>
    <dgm:pt modelId="{7E0F8FED-7FF3-4B1C-BA3B-7A7C2F78E852}" type="sibTrans" cxnId="{8C78FDB2-DDD6-47CB-BF06-A4AA945A8DF6}">
      <dgm:prSet/>
      <dgm:spPr/>
      <dgm:t>
        <a:bodyPr/>
        <a:lstStyle/>
        <a:p>
          <a:endParaRPr lang="fr-FR" sz="1800" b="1">
            <a:solidFill>
              <a:schemeClr val="bg1"/>
            </a:solidFill>
            <a:latin typeface="Arial" panose="020B0604020202020204" pitchFamily="34" charset="0"/>
            <a:cs typeface="Arial" panose="020B0604020202020204" pitchFamily="34" charset="0"/>
          </a:endParaRPr>
        </a:p>
      </dgm:t>
    </dgm:pt>
    <dgm:pt modelId="{0D00F52F-046D-475E-9F51-9541A5A9202A}" type="pres">
      <dgm:prSet presAssocID="{B2039C28-6AE0-41BE-9D65-57D7325D4F0C}" presName="diagram" presStyleCnt="0">
        <dgm:presLayoutVars>
          <dgm:chPref val="1"/>
          <dgm:dir/>
          <dgm:animOne val="branch"/>
          <dgm:animLvl val="lvl"/>
          <dgm:resizeHandles val="exact"/>
        </dgm:presLayoutVars>
      </dgm:prSet>
      <dgm:spPr/>
    </dgm:pt>
    <dgm:pt modelId="{BF46D52C-35A0-449A-AB61-840E969ABAA0}" type="pres">
      <dgm:prSet presAssocID="{D30A7035-2BF8-4C42-9205-958CBE4E18F3}" presName="root1" presStyleCnt="0"/>
      <dgm:spPr/>
    </dgm:pt>
    <dgm:pt modelId="{311B5608-F5A8-4F50-BB09-7B0623B48A83}" type="pres">
      <dgm:prSet presAssocID="{D30A7035-2BF8-4C42-9205-958CBE4E18F3}" presName="LevelOneTextNode" presStyleLbl="node0" presStyleIdx="0" presStyleCnt="1">
        <dgm:presLayoutVars>
          <dgm:chPref val="3"/>
        </dgm:presLayoutVars>
      </dgm:prSet>
      <dgm:spPr/>
    </dgm:pt>
    <dgm:pt modelId="{D6DD7BFD-0E29-4E26-ABB8-1325EE30E708}" type="pres">
      <dgm:prSet presAssocID="{D30A7035-2BF8-4C42-9205-958CBE4E18F3}" presName="level2hierChild" presStyleCnt="0"/>
      <dgm:spPr/>
    </dgm:pt>
    <dgm:pt modelId="{FD0094A7-6C88-484B-9983-DF3610F0ECB9}" type="pres">
      <dgm:prSet presAssocID="{8848CADB-A14B-4F73-AE98-CEFF4EA997B6}" presName="conn2-1" presStyleLbl="parChTrans1D2" presStyleIdx="0" presStyleCnt="3"/>
      <dgm:spPr/>
    </dgm:pt>
    <dgm:pt modelId="{71696E49-88B4-4BA9-A261-E7D4634B5AF0}" type="pres">
      <dgm:prSet presAssocID="{8848CADB-A14B-4F73-AE98-CEFF4EA997B6}" presName="connTx" presStyleLbl="parChTrans1D2" presStyleIdx="0" presStyleCnt="3"/>
      <dgm:spPr/>
    </dgm:pt>
    <dgm:pt modelId="{F08B90FF-B78D-45F8-9315-2B223D4B046C}" type="pres">
      <dgm:prSet presAssocID="{AB1825CE-FC45-4445-A172-F456DAE012E4}" presName="root2" presStyleCnt="0"/>
      <dgm:spPr/>
    </dgm:pt>
    <dgm:pt modelId="{D8E12E00-B163-4165-ABF9-C532554D0776}" type="pres">
      <dgm:prSet presAssocID="{AB1825CE-FC45-4445-A172-F456DAE012E4}" presName="LevelTwoTextNode" presStyleLbl="node2" presStyleIdx="0" presStyleCnt="3" custScaleX="361369">
        <dgm:presLayoutVars>
          <dgm:chPref val="3"/>
        </dgm:presLayoutVars>
      </dgm:prSet>
      <dgm:spPr/>
    </dgm:pt>
    <dgm:pt modelId="{EC412144-5A84-4F26-B78F-18C53F4F2D48}" type="pres">
      <dgm:prSet presAssocID="{AB1825CE-FC45-4445-A172-F456DAE012E4}" presName="level3hierChild" presStyleCnt="0"/>
      <dgm:spPr/>
    </dgm:pt>
    <dgm:pt modelId="{7D4F00A8-7D7D-40DB-A987-931453FF47CE}" type="pres">
      <dgm:prSet presAssocID="{2DD6C797-CA76-495B-8A00-9B21A6DABAC8}" presName="conn2-1" presStyleLbl="parChTrans1D2" presStyleIdx="1" presStyleCnt="3"/>
      <dgm:spPr/>
    </dgm:pt>
    <dgm:pt modelId="{727CA714-F0D7-4FEA-815A-E502B8273877}" type="pres">
      <dgm:prSet presAssocID="{2DD6C797-CA76-495B-8A00-9B21A6DABAC8}" presName="connTx" presStyleLbl="parChTrans1D2" presStyleIdx="1" presStyleCnt="3"/>
      <dgm:spPr/>
    </dgm:pt>
    <dgm:pt modelId="{0BC65EF2-B098-4853-BEE8-6CD6E7C932E9}" type="pres">
      <dgm:prSet presAssocID="{1DADDD9E-1A2A-4833-8155-F3CE469C8E26}" presName="root2" presStyleCnt="0"/>
      <dgm:spPr/>
    </dgm:pt>
    <dgm:pt modelId="{192999E6-EC7A-4116-914C-84B15665A2EA}" type="pres">
      <dgm:prSet presAssocID="{1DADDD9E-1A2A-4833-8155-F3CE469C8E26}" presName="LevelTwoTextNode" presStyleLbl="node2" presStyleIdx="1" presStyleCnt="3" custScaleX="361369">
        <dgm:presLayoutVars>
          <dgm:chPref val="3"/>
        </dgm:presLayoutVars>
      </dgm:prSet>
      <dgm:spPr/>
    </dgm:pt>
    <dgm:pt modelId="{EE865C54-E7BB-4849-8BEC-1B183403DF01}" type="pres">
      <dgm:prSet presAssocID="{1DADDD9E-1A2A-4833-8155-F3CE469C8E26}" presName="level3hierChild" presStyleCnt="0"/>
      <dgm:spPr/>
    </dgm:pt>
    <dgm:pt modelId="{F3BFF4F2-B237-430E-87E9-2218869159CB}" type="pres">
      <dgm:prSet presAssocID="{97085008-8A92-4B73-BEBC-A9A51DBAAD91}" presName="conn2-1" presStyleLbl="parChTrans1D2" presStyleIdx="2" presStyleCnt="3"/>
      <dgm:spPr/>
    </dgm:pt>
    <dgm:pt modelId="{38EEF7AE-ABD5-48A3-9DCD-383F226635F5}" type="pres">
      <dgm:prSet presAssocID="{97085008-8A92-4B73-BEBC-A9A51DBAAD91}" presName="connTx" presStyleLbl="parChTrans1D2" presStyleIdx="2" presStyleCnt="3"/>
      <dgm:spPr/>
    </dgm:pt>
    <dgm:pt modelId="{204A5040-B437-464C-989A-6C51BA1AAEE9}" type="pres">
      <dgm:prSet presAssocID="{6CC6406E-B693-4205-8EF0-94710A7331CE}" presName="root2" presStyleCnt="0"/>
      <dgm:spPr/>
    </dgm:pt>
    <dgm:pt modelId="{5013D96E-8C40-4D27-BE02-C87FAAF8E4B6}" type="pres">
      <dgm:prSet presAssocID="{6CC6406E-B693-4205-8EF0-94710A7331CE}" presName="LevelTwoTextNode" presStyleLbl="node2" presStyleIdx="2" presStyleCnt="3" custScaleX="361369">
        <dgm:presLayoutVars>
          <dgm:chPref val="3"/>
        </dgm:presLayoutVars>
      </dgm:prSet>
      <dgm:spPr/>
    </dgm:pt>
    <dgm:pt modelId="{0A98F0B6-8D3E-4C25-A543-FA0F3C90BA5F}" type="pres">
      <dgm:prSet presAssocID="{6CC6406E-B693-4205-8EF0-94710A7331CE}" presName="level3hierChild" presStyleCnt="0"/>
      <dgm:spPr/>
    </dgm:pt>
  </dgm:ptLst>
  <dgm:cxnLst>
    <dgm:cxn modelId="{C3C4A60A-AC75-4B3B-91B5-D5ED967F1FE4}" srcId="{B2039C28-6AE0-41BE-9D65-57D7325D4F0C}" destId="{D30A7035-2BF8-4C42-9205-958CBE4E18F3}" srcOrd="0" destOrd="0" parTransId="{4A9067EB-529E-42A2-B1DA-BC96858EEBB5}" sibTransId="{FCACBC85-7A52-41CA-A864-D840A61F723B}"/>
    <dgm:cxn modelId="{D76AD32D-A1CD-4C8B-91D1-B88E450482CF}" type="presOf" srcId="{1DADDD9E-1A2A-4833-8155-F3CE469C8E26}" destId="{192999E6-EC7A-4116-914C-84B15665A2EA}" srcOrd="0" destOrd="0" presId="urn:microsoft.com/office/officeart/2005/8/layout/hierarchy2"/>
    <dgm:cxn modelId="{8193A034-1AF5-494C-90DA-939596D2F95B}" type="presOf" srcId="{8848CADB-A14B-4F73-AE98-CEFF4EA997B6}" destId="{FD0094A7-6C88-484B-9983-DF3610F0ECB9}" srcOrd="0" destOrd="0" presId="urn:microsoft.com/office/officeart/2005/8/layout/hierarchy2"/>
    <dgm:cxn modelId="{1319D661-E994-464F-B068-8882F1F855DB}" type="presOf" srcId="{B2039C28-6AE0-41BE-9D65-57D7325D4F0C}" destId="{0D00F52F-046D-475E-9F51-9541A5A9202A}" srcOrd="0" destOrd="0" presId="urn:microsoft.com/office/officeart/2005/8/layout/hierarchy2"/>
    <dgm:cxn modelId="{1228236F-EAAF-487F-BDF6-602AB1970450}" type="presOf" srcId="{97085008-8A92-4B73-BEBC-A9A51DBAAD91}" destId="{F3BFF4F2-B237-430E-87E9-2218869159CB}" srcOrd="0" destOrd="0" presId="urn:microsoft.com/office/officeart/2005/8/layout/hierarchy2"/>
    <dgm:cxn modelId="{89E4F875-4B92-47FC-9CCF-E6B1EE269639}" type="presOf" srcId="{D30A7035-2BF8-4C42-9205-958CBE4E18F3}" destId="{311B5608-F5A8-4F50-BB09-7B0623B48A83}" srcOrd="0" destOrd="0" presId="urn:microsoft.com/office/officeart/2005/8/layout/hierarchy2"/>
    <dgm:cxn modelId="{781A92A4-354D-4DB8-ABED-D5219C2EF037}" type="presOf" srcId="{2DD6C797-CA76-495B-8A00-9B21A6DABAC8}" destId="{7D4F00A8-7D7D-40DB-A987-931453FF47CE}" srcOrd="0" destOrd="0" presId="urn:microsoft.com/office/officeart/2005/8/layout/hierarchy2"/>
    <dgm:cxn modelId="{7E53B1A8-2D5B-45D5-BB6F-78CD1E2091D8}" srcId="{D30A7035-2BF8-4C42-9205-958CBE4E18F3}" destId="{1DADDD9E-1A2A-4833-8155-F3CE469C8E26}" srcOrd="1" destOrd="0" parTransId="{2DD6C797-CA76-495B-8A00-9B21A6DABAC8}" sibTransId="{173406CB-C426-407B-8D64-81DB2C2AD230}"/>
    <dgm:cxn modelId="{8C78FDB2-DDD6-47CB-BF06-A4AA945A8DF6}" srcId="{D30A7035-2BF8-4C42-9205-958CBE4E18F3}" destId="{AB1825CE-FC45-4445-A172-F456DAE012E4}" srcOrd="0" destOrd="0" parTransId="{8848CADB-A14B-4F73-AE98-CEFF4EA997B6}" sibTransId="{7E0F8FED-7FF3-4B1C-BA3B-7A7C2F78E852}"/>
    <dgm:cxn modelId="{18C009B5-FB0B-4B96-89D3-8B25CEB7208D}" type="presOf" srcId="{2DD6C797-CA76-495B-8A00-9B21A6DABAC8}" destId="{727CA714-F0D7-4FEA-815A-E502B8273877}" srcOrd="1" destOrd="0" presId="urn:microsoft.com/office/officeart/2005/8/layout/hierarchy2"/>
    <dgm:cxn modelId="{3259FAB6-304E-4376-9FD9-475EFB1958A6}" type="presOf" srcId="{8848CADB-A14B-4F73-AE98-CEFF4EA997B6}" destId="{71696E49-88B4-4BA9-A261-E7D4634B5AF0}" srcOrd="1" destOrd="0" presId="urn:microsoft.com/office/officeart/2005/8/layout/hierarchy2"/>
    <dgm:cxn modelId="{EC6267C6-6B26-473F-916D-AF3E12841CDC}" type="presOf" srcId="{6CC6406E-B693-4205-8EF0-94710A7331CE}" destId="{5013D96E-8C40-4D27-BE02-C87FAAF8E4B6}" srcOrd="0" destOrd="0" presId="urn:microsoft.com/office/officeart/2005/8/layout/hierarchy2"/>
    <dgm:cxn modelId="{7F3EA1C6-0B53-404A-BE8F-2530DFB3F02D}" type="presOf" srcId="{97085008-8A92-4B73-BEBC-A9A51DBAAD91}" destId="{38EEF7AE-ABD5-48A3-9DCD-383F226635F5}" srcOrd="1" destOrd="0" presId="urn:microsoft.com/office/officeart/2005/8/layout/hierarchy2"/>
    <dgm:cxn modelId="{47AADED1-A009-4FD1-9424-4EA56396DB1B}" srcId="{D30A7035-2BF8-4C42-9205-958CBE4E18F3}" destId="{6CC6406E-B693-4205-8EF0-94710A7331CE}" srcOrd="2" destOrd="0" parTransId="{97085008-8A92-4B73-BEBC-A9A51DBAAD91}" sibTransId="{7D7EE74B-4CDB-4414-9C1B-562F753FD11D}"/>
    <dgm:cxn modelId="{D7880ED2-C8FB-443B-BC18-A0E75D3E1069}" type="presOf" srcId="{AB1825CE-FC45-4445-A172-F456DAE012E4}" destId="{D8E12E00-B163-4165-ABF9-C532554D0776}" srcOrd="0" destOrd="0" presId="urn:microsoft.com/office/officeart/2005/8/layout/hierarchy2"/>
    <dgm:cxn modelId="{D8A5F483-598C-4860-BEE2-EAB11C04AA07}" type="presParOf" srcId="{0D00F52F-046D-475E-9F51-9541A5A9202A}" destId="{BF46D52C-35A0-449A-AB61-840E969ABAA0}" srcOrd="0" destOrd="0" presId="urn:microsoft.com/office/officeart/2005/8/layout/hierarchy2"/>
    <dgm:cxn modelId="{354E532F-CF29-4438-B088-55FA44DC5C1E}" type="presParOf" srcId="{BF46D52C-35A0-449A-AB61-840E969ABAA0}" destId="{311B5608-F5A8-4F50-BB09-7B0623B48A83}" srcOrd="0" destOrd="0" presId="urn:microsoft.com/office/officeart/2005/8/layout/hierarchy2"/>
    <dgm:cxn modelId="{39559A16-8BF8-4F45-A3A4-A023BC6780D7}" type="presParOf" srcId="{BF46D52C-35A0-449A-AB61-840E969ABAA0}" destId="{D6DD7BFD-0E29-4E26-ABB8-1325EE30E708}" srcOrd="1" destOrd="0" presId="urn:microsoft.com/office/officeart/2005/8/layout/hierarchy2"/>
    <dgm:cxn modelId="{68465202-070A-4596-9D56-785F36DC2144}" type="presParOf" srcId="{D6DD7BFD-0E29-4E26-ABB8-1325EE30E708}" destId="{FD0094A7-6C88-484B-9983-DF3610F0ECB9}" srcOrd="0" destOrd="0" presId="urn:microsoft.com/office/officeart/2005/8/layout/hierarchy2"/>
    <dgm:cxn modelId="{159A74BD-F41D-47AE-B54F-0CC378DE8B08}" type="presParOf" srcId="{FD0094A7-6C88-484B-9983-DF3610F0ECB9}" destId="{71696E49-88B4-4BA9-A261-E7D4634B5AF0}" srcOrd="0" destOrd="0" presId="urn:microsoft.com/office/officeart/2005/8/layout/hierarchy2"/>
    <dgm:cxn modelId="{48A752A9-8D5F-4DE6-AB40-0E15EF7A549D}" type="presParOf" srcId="{D6DD7BFD-0E29-4E26-ABB8-1325EE30E708}" destId="{F08B90FF-B78D-45F8-9315-2B223D4B046C}" srcOrd="1" destOrd="0" presId="urn:microsoft.com/office/officeart/2005/8/layout/hierarchy2"/>
    <dgm:cxn modelId="{EDDAE026-8FC8-42C9-BFDB-CDEBC971EF48}" type="presParOf" srcId="{F08B90FF-B78D-45F8-9315-2B223D4B046C}" destId="{D8E12E00-B163-4165-ABF9-C532554D0776}" srcOrd="0" destOrd="0" presId="urn:microsoft.com/office/officeart/2005/8/layout/hierarchy2"/>
    <dgm:cxn modelId="{675C07D5-D6FC-4FDD-8AD2-4CD77D8DE813}" type="presParOf" srcId="{F08B90FF-B78D-45F8-9315-2B223D4B046C}" destId="{EC412144-5A84-4F26-B78F-18C53F4F2D48}" srcOrd="1" destOrd="0" presId="urn:microsoft.com/office/officeart/2005/8/layout/hierarchy2"/>
    <dgm:cxn modelId="{B2E8E7BA-440D-41DB-8B1E-C232D946250A}" type="presParOf" srcId="{D6DD7BFD-0E29-4E26-ABB8-1325EE30E708}" destId="{7D4F00A8-7D7D-40DB-A987-931453FF47CE}" srcOrd="2" destOrd="0" presId="urn:microsoft.com/office/officeart/2005/8/layout/hierarchy2"/>
    <dgm:cxn modelId="{0B33B443-B801-4740-BC44-1F753E80EDEB}" type="presParOf" srcId="{7D4F00A8-7D7D-40DB-A987-931453FF47CE}" destId="{727CA714-F0D7-4FEA-815A-E502B8273877}" srcOrd="0" destOrd="0" presId="urn:microsoft.com/office/officeart/2005/8/layout/hierarchy2"/>
    <dgm:cxn modelId="{3D7D4B1F-A3ED-401E-A1CF-3CDFE73500A0}" type="presParOf" srcId="{D6DD7BFD-0E29-4E26-ABB8-1325EE30E708}" destId="{0BC65EF2-B098-4853-BEE8-6CD6E7C932E9}" srcOrd="3" destOrd="0" presId="urn:microsoft.com/office/officeart/2005/8/layout/hierarchy2"/>
    <dgm:cxn modelId="{6B75D8D5-57CF-4B91-B5E1-094CE976A918}" type="presParOf" srcId="{0BC65EF2-B098-4853-BEE8-6CD6E7C932E9}" destId="{192999E6-EC7A-4116-914C-84B15665A2EA}" srcOrd="0" destOrd="0" presId="urn:microsoft.com/office/officeart/2005/8/layout/hierarchy2"/>
    <dgm:cxn modelId="{D543C3F8-BCD1-41C7-99AF-FF072252D816}" type="presParOf" srcId="{0BC65EF2-B098-4853-BEE8-6CD6E7C932E9}" destId="{EE865C54-E7BB-4849-8BEC-1B183403DF01}" srcOrd="1" destOrd="0" presId="urn:microsoft.com/office/officeart/2005/8/layout/hierarchy2"/>
    <dgm:cxn modelId="{86C9B165-11D8-4873-8C1D-4AE5970C8265}" type="presParOf" srcId="{D6DD7BFD-0E29-4E26-ABB8-1325EE30E708}" destId="{F3BFF4F2-B237-430E-87E9-2218869159CB}" srcOrd="4" destOrd="0" presId="urn:microsoft.com/office/officeart/2005/8/layout/hierarchy2"/>
    <dgm:cxn modelId="{99D2F081-E4D9-4ED4-8A8A-3E2B433F3E65}" type="presParOf" srcId="{F3BFF4F2-B237-430E-87E9-2218869159CB}" destId="{38EEF7AE-ABD5-48A3-9DCD-383F226635F5}" srcOrd="0" destOrd="0" presId="urn:microsoft.com/office/officeart/2005/8/layout/hierarchy2"/>
    <dgm:cxn modelId="{84E38784-773B-4616-9CB2-84574DD5267F}" type="presParOf" srcId="{D6DD7BFD-0E29-4E26-ABB8-1325EE30E708}" destId="{204A5040-B437-464C-989A-6C51BA1AAEE9}" srcOrd="5" destOrd="0" presId="urn:microsoft.com/office/officeart/2005/8/layout/hierarchy2"/>
    <dgm:cxn modelId="{995338DD-4FF1-4E2D-9696-F5EA65C995ED}" type="presParOf" srcId="{204A5040-B437-464C-989A-6C51BA1AAEE9}" destId="{5013D96E-8C40-4D27-BE02-C87FAAF8E4B6}" srcOrd="0" destOrd="0" presId="urn:microsoft.com/office/officeart/2005/8/layout/hierarchy2"/>
    <dgm:cxn modelId="{377C4D18-6B2D-4B12-9748-50FAD447909C}" type="presParOf" srcId="{204A5040-B437-464C-989A-6C51BA1AAEE9}" destId="{0A98F0B6-8D3E-4C25-A543-FA0F3C90BA5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8AB1C-B91C-4A98-B6B6-08D064592619}">
      <dsp:nvSpPr>
        <dsp:cNvPr id="0" name=""/>
        <dsp:cNvSpPr/>
      </dsp:nvSpPr>
      <dsp:spPr>
        <a:xfrm>
          <a:off x="5003519" y="2167466"/>
          <a:ext cx="999629" cy="1074601"/>
        </a:xfrm>
        <a:custGeom>
          <a:avLst/>
          <a:gdLst/>
          <a:ahLst/>
          <a:cxnLst/>
          <a:rect l="0" t="0" r="0" b="0"/>
          <a:pathLst>
            <a:path>
              <a:moveTo>
                <a:pt x="0" y="0"/>
              </a:moveTo>
              <a:lnTo>
                <a:pt x="499814" y="0"/>
              </a:lnTo>
              <a:lnTo>
                <a:pt x="499814" y="1074601"/>
              </a:lnTo>
              <a:lnTo>
                <a:pt x="999629" y="1074601"/>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6DF590-58D5-4788-B367-32B46A1660E5}">
      <dsp:nvSpPr>
        <dsp:cNvPr id="0" name=""/>
        <dsp:cNvSpPr/>
      </dsp:nvSpPr>
      <dsp:spPr>
        <a:xfrm>
          <a:off x="5003519" y="1092865"/>
          <a:ext cx="999629" cy="1074601"/>
        </a:xfrm>
        <a:custGeom>
          <a:avLst/>
          <a:gdLst/>
          <a:ahLst/>
          <a:cxnLst/>
          <a:rect l="0" t="0" r="0" b="0"/>
          <a:pathLst>
            <a:path>
              <a:moveTo>
                <a:pt x="0" y="1074601"/>
              </a:moveTo>
              <a:lnTo>
                <a:pt x="499814" y="1074601"/>
              </a:lnTo>
              <a:lnTo>
                <a:pt x="499814" y="0"/>
              </a:lnTo>
              <a:lnTo>
                <a:pt x="999629" y="0"/>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EA9702-06A1-4C48-A433-57690B948361}">
      <dsp:nvSpPr>
        <dsp:cNvPr id="0" name=""/>
        <dsp:cNvSpPr/>
      </dsp:nvSpPr>
      <dsp:spPr>
        <a:xfrm>
          <a:off x="5374" y="1405249"/>
          <a:ext cx="4998145" cy="152443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solidFill>
                <a:schemeClr val="bg1"/>
              </a:solidFill>
              <a:latin typeface="Arial" panose="020B0604020202020204" pitchFamily="34" charset="0"/>
              <a:cs typeface="Arial" panose="020B0604020202020204" pitchFamily="34" charset="0"/>
            </a:rPr>
            <a:t>Dans un groupe, chaque membre possède une place spécifique qui se caractérise </a:t>
          </a:r>
          <a:endParaRPr lang="fr-FR" sz="2800" b="1" kern="1200" dirty="0">
            <a:solidFill>
              <a:schemeClr val="bg1"/>
            </a:solidFill>
          </a:endParaRPr>
        </a:p>
      </dsp:txBody>
      <dsp:txXfrm>
        <a:off x="5374" y="1405249"/>
        <a:ext cx="4998145" cy="1524434"/>
      </dsp:txXfrm>
    </dsp:sp>
    <dsp:sp modelId="{CFEF0172-0CD0-40C7-9B52-FFAB61B288E9}">
      <dsp:nvSpPr>
        <dsp:cNvPr id="0" name=""/>
        <dsp:cNvSpPr/>
      </dsp:nvSpPr>
      <dsp:spPr>
        <a:xfrm>
          <a:off x="6003148" y="330648"/>
          <a:ext cx="4998145" cy="152443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cs typeface="Arial" panose="020B0604020202020204" pitchFamily="34" charset="0"/>
            </a:rPr>
            <a:t>par son rôle </a:t>
          </a:r>
        </a:p>
        <a:p>
          <a:pPr marL="0" lvl="0" indent="0" algn="ctr" defTabSz="1244600">
            <a:lnSpc>
              <a:spcPct val="90000"/>
            </a:lnSpc>
            <a:spcBef>
              <a:spcPct val="0"/>
            </a:spcBef>
            <a:spcAft>
              <a:spcPct val="35000"/>
            </a:spcAft>
            <a:buNone/>
          </a:pPr>
          <a:r>
            <a:rPr lang="fr-FR" sz="2800" kern="1200" dirty="0">
              <a:latin typeface="Arial" panose="020B0604020202020204" pitchFamily="34" charset="0"/>
              <a:cs typeface="Arial" panose="020B0604020202020204" pitchFamily="34" charset="0"/>
            </a:rPr>
            <a:t>ce qu’il fait dans le groupe </a:t>
          </a:r>
        </a:p>
      </dsp:txBody>
      <dsp:txXfrm>
        <a:off x="6003148" y="330648"/>
        <a:ext cx="4998145" cy="1524434"/>
      </dsp:txXfrm>
    </dsp:sp>
    <dsp:sp modelId="{32226DF9-6C84-48AF-9194-3F3B20AED262}">
      <dsp:nvSpPr>
        <dsp:cNvPr id="0" name=""/>
        <dsp:cNvSpPr/>
      </dsp:nvSpPr>
      <dsp:spPr>
        <a:xfrm>
          <a:off x="6003148" y="2479850"/>
          <a:ext cx="4998145" cy="152443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cs typeface="Arial" panose="020B0604020202020204" pitchFamily="34" charset="0"/>
            </a:rPr>
            <a:t>par son statut </a:t>
          </a:r>
        </a:p>
        <a:p>
          <a:pPr marL="0" lvl="0" indent="0" algn="ctr" defTabSz="1244600">
            <a:lnSpc>
              <a:spcPct val="90000"/>
            </a:lnSpc>
            <a:spcBef>
              <a:spcPct val="0"/>
            </a:spcBef>
            <a:spcAft>
              <a:spcPct val="35000"/>
            </a:spcAft>
            <a:buNone/>
          </a:pPr>
          <a:r>
            <a:rPr lang="fr-FR" sz="2800" kern="1200" dirty="0">
              <a:latin typeface="Arial" panose="020B0604020202020204" pitchFamily="34" charset="0"/>
              <a:cs typeface="Arial" panose="020B0604020202020204" pitchFamily="34" charset="0"/>
            </a:rPr>
            <a:t>ce que l’on attend de lui </a:t>
          </a:r>
        </a:p>
      </dsp:txBody>
      <dsp:txXfrm>
        <a:off x="6003148" y="2479850"/>
        <a:ext cx="4998145" cy="1524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B5608-F5A8-4F50-BB09-7B0623B48A83}">
      <dsp:nvSpPr>
        <dsp:cNvPr id="0" name=""/>
        <dsp:cNvSpPr/>
      </dsp:nvSpPr>
      <dsp:spPr>
        <a:xfrm>
          <a:off x="335477" y="1243217"/>
          <a:ext cx="2156065" cy="10780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cs typeface="Arial" panose="020B0604020202020204" pitchFamily="34" charset="0"/>
            </a:rPr>
            <a:t>Les règles d’un groupe</a:t>
          </a:r>
        </a:p>
      </dsp:txBody>
      <dsp:txXfrm>
        <a:off x="367051" y="1274791"/>
        <a:ext cx="2092917" cy="1014884"/>
      </dsp:txXfrm>
    </dsp:sp>
    <dsp:sp modelId="{FD0094A7-6C88-484B-9983-DF3610F0ECB9}">
      <dsp:nvSpPr>
        <dsp:cNvPr id="0" name=""/>
        <dsp:cNvSpPr/>
      </dsp:nvSpPr>
      <dsp:spPr>
        <a:xfrm rot="18289469">
          <a:off x="2167652" y="1135145"/>
          <a:ext cx="1510208" cy="54438"/>
        </a:xfrm>
        <a:custGeom>
          <a:avLst/>
          <a:gdLst/>
          <a:ahLst/>
          <a:cxnLst/>
          <a:rect l="0" t="0" r="0" b="0"/>
          <a:pathLst>
            <a:path>
              <a:moveTo>
                <a:pt x="0" y="27219"/>
              </a:moveTo>
              <a:lnTo>
                <a:pt x="1510208"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solidFill>
              <a:schemeClr val="bg1"/>
            </a:solidFill>
            <a:latin typeface="Arial" panose="020B0604020202020204" pitchFamily="34" charset="0"/>
            <a:cs typeface="Arial" panose="020B0604020202020204" pitchFamily="34" charset="0"/>
          </a:endParaRPr>
        </a:p>
      </dsp:txBody>
      <dsp:txXfrm>
        <a:off x="2885000" y="1124609"/>
        <a:ext cx="75510" cy="75510"/>
      </dsp:txXfrm>
    </dsp:sp>
    <dsp:sp modelId="{D8E12E00-B163-4165-ABF9-C532554D0776}">
      <dsp:nvSpPr>
        <dsp:cNvPr id="0" name=""/>
        <dsp:cNvSpPr/>
      </dsp:nvSpPr>
      <dsp:spPr>
        <a:xfrm>
          <a:off x="3353969" y="3479"/>
          <a:ext cx="7791353" cy="10780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latin typeface="Arial" panose="020B0604020202020204" pitchFamily="34" charset="0"/>
              <a:cs typeface="Arial" panose="020B0604020202020204" pitchFamily="34" charset="0"/>
            </a:rPr>
            <a:t>De régulation </a:t>
          </a:r>
        </a:p>
        <a:p>
          <a:pPr marL="0" lvl="0" indent="0" algn="ctr" defTabSz="10668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qui permettent d’atteindre le but du groupe.</a:t>
          </a:r>
        </a:p>
      </dsp:txBody>
      <dsp:txXfrm>
        <a:off x="3385543" y="35053"/>
        <a:ext cx="7728205" cy="1014884"/>
      </dsp:txXfrm>
    </dsp:sp>
    <dsp:sp modelId="{7D4F00A8-7D7D-40DB-A987-931453FF47CE}">
      <dsp:nvSpPr>
        <dsp:cNvPr id="0" name=""/>
        <dsp:cNvSpPr/>
      </dsp:nvSpPr>
      <dsp:spPr>
        <a:xfrm>
          <a:off x="2491543" y="1755014"/>
          <a:ext cx="862426" cy="54438"/>
        </a:xfrm>
        <a:custGeom>
          <a:avLst/>
          <a:gdLst/>
          <a:ahLst/>
          <a:cxnLst/>
          <a:rect l="0" t="0" r="0" b="0"/>
          <a:pathLst>
            <a:path>
              <a:moveTo>
                <a:pt x="0" y="27219"/>
              </a:moveTo>
              <a:lnTo>
                <a:pt x="862426"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solidFill>
              <a:schemeClr val="bg1"/>
            </a:solidFill>
            <a:latin typeface="Arial" panose="020B0604020202020204" pitchFamily="34" charset="0"/>
            <a:cs typeface="Arial" panose="020B0604020202020204" pitchFamily="34" charset="0"/>
          </a:endParaRPr>
        </a:p>
      </dsp:txBody>
      <dsp:txXfrm>
        <a:off x="2901195" y="1760672"/>
        <a:ext cx="43121" cy="43121"/>
      </dsp:txXfrm>
    </dsp:sp>
    <dsp:sp modelId="{192999E6-EC7A-4116-914C-84B15665A2EA}">
      <dsp:nvSpPr>
        <dsp:cNvPr id="0" name=""/>
        <dsp:cNvSpPr/>
      </dsp:nvSpPr>
      <dsp:spPr>
        <a:xfrm>
          <a:off x="3353969" y="1243217"/>
          <a:ext cx="7791353" cy="10780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latin typeface="Arial" panose="020B0604020202020204" pitchFamily="34" charset="0"/>
              <a:cs typeface="Arial" panose="020B0604020202020204" pitchFamily="34" charset="0"/>
            </a:rPr>
            <a:t>De production </a:t>
          </a:r>
          <a:endParaRPr lang="fr-FR" sz="2000" b="1" kern="1200" dirty="0">
            <a:solidFill>
              <a:srgbClr val="FF0000"/>
            </a:solidFill>
            <a:latin typeface="Arial" panose="020B0604020202020204" pitchFamily="34" charset="0"/>
            <a:cs typeface="Arial" panose="020B0604020202020204" pitchFamily="34" charset="0"/>
          </a:endParaRPr>
        </a:p>
        <a:p>
          <a:pPr marL="0" lvl="0" indent="0" algn="ctr" defTabSz="10668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les solutions mises en œuvre pour atteindre le but du groupe.</a:t>
          </a:r>
        </a:p>
      </dsp:txBody>
      <dsp:txXfrm>
        <a:off x="3385543" y="1274791"/>
        <a:ext cx="7728205" cy="1014884"/>
      </dsp:txXfrm>
    </dsp:sp>
    <dsp:sp modelId="{F3BFF4F2-B237-430E-87E9-2218869159CB}">
      <dsp:nvSpPr>
        <dsp:cNvPr id="0" name=""/>
        <dsp:cNvSpPr/>
      </dsp:nvSpPr>
      <dsp:spPr>
        <a:xfrm rot="3310531">
          <a:off x="2167652" y="2374882"/>
          <a:ext cx="1510208" cy="54438"/>
        </a:xfrm>
        <a:custGeom>
          <a:avLst/>
          <a:gdLst/>
          <a:ahLst/>
          <a:cxnLst/>
          <a:rect l="0" t="0" r="0" b="0"/>
          <a:pathLst>
            <a:path>
              <a:moveTo>
                <a:pt x="0" y="27219"/>
              </a:moveTo>
              <a:lnTo>
                <a:pt x="1510208"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solidFill>
              <a:schemeClr val="bg1"/>
            </a:solidFill>
            <a:latin typeface="Arial" panose="020B0604020202020204" pitchFamily="34" charset="0"/>
            <a:cs typeface="Arial" panose="020B0604020202020204" pitchFamily="34" charset="0"/>
          </a:endParaRPr>
        </a:p>
      </dsp:txBody>
      <dsp:txXfrm>
        <a:off x="2885000" y="2364347"/>
        <a:ext cx="75510" cy="75510"/>
      </dsp:txXfrm>
    </dsp:sp>
    <dsp:sp modelId="{5013D96E-8C40-4D27-BE02-C87FAAF8E4B6}">
      <dsp:nvSpPr>
        <dsp:cNvPr id="0" name=""/>
        <dsp:cNvSpPr/>
      </dsp:nvSpPr>
      <dsp:spPr>
        <a:xfrm>
          <a:off x="3353969" y="2482954"/>
          <a:ext cx="7791353" cy="10780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latin typeface="Arial" panose="020B0604020202020204" pitchFamily="34" charset="0"/>
              <a:cs typeface="Arial" panose="020B0604020202020204" pitchFamily="34" charset="0"/>
            </a:rPr>
            <a:t>De facilitation </a:t>
          </a:r>
        </a:p>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cs typeface="Arial" panose="020B0604020202020204" pitchFamily="34" charset="0"/>
            </a:rPr>
            <a:t>qui améliorent la communication dans le groupe et évitent les conflits.</a:t>
          </a:r>
        </a:p>
      </dsp:txBody>
      <dsp:txXfrm>
        <a:off x="3385543" y="2514528"/>
        <a:ext cx="7728205" cy="101488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80335-E41F-084E-8103-E2C6494EB14D}" type="datetimeFigureOut">
              <a:rPr lang="fr-FR" smtClean="0"/>
              <a:t>24/09/2019</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AB5FE-4D93-D540-B760-B65EEE83A6F2}" type="slidenum">
              <a:rPr lang="fr-FR" smtClean="0"/>
              <a:t>‹N°›</a:t>
            </a:fld>
            <a:endParaRPr lang="fr-FR"/>
          </a:p>
        </p:txBody>
      </p:sp>
    </p:spTree>
    <p:extLst>
      <p:ext uri="{BB962C8B-B14F-4D97-AF65-F5344CB8AC3E}">
        <p14:creationId xmlns:p14="http://schemas.microsoft.com/office/powerpoint/2010/main" val="24791521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24/09/2019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24/09/2019</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24/09/2019</a:t>
            </a:fld>
            <a:endParaRPr lang="fr-FR"/>
          </a:p>
        </p:txBody>
      </p:sp>
      <p:sp>
        <p:nvSpPr>
          <p:cNvPr id="5" name="Footer Placeholder 4"/>
          <p:cNvSpPr>
            <a:spLocks noGrp="1"/>
          </p:cNvSpPr>
          <p:nvPr>
            <p:ph type="ftr" sz="quarter" idx="3"/>
          </p:nvPr>
        </p:nvSpPr>
        <p:spPr>
          <a:xfrm rot="5400000">
            <a:off x="-1637052" y="67055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2.1. Fonctions</a:t>
            </a:r>
            <a:endParaRPr lang="fr-FR" sz="5400" dirty="0"/>
          </a:p>
        </p:txBody>
      </p:sp>
      <p:graphicFrame>
        <p:nvGraphicFramePr>
          <p:cNvPr id="4" name="Diagramme 3"/>
          <p:cNvGraphicFramePr/>
          <p:nvPr>
            <p:extLst>
              <p:ext uri="{D42A27DB-BD31-4B8C-83A1-F6EECF244321}">
                <p14:modId xmlns:p14="http://schemas.microsoft.com/office/powerpoint/2010/main" val="2074211771"/>
              </p:ext>
            </p:extLst>
          </p:nvPr>
        </p:nvGraphicFramePr>
        <p:xfrm>
          <a:off x="330199" y="1320800"/>
          <a:ext cx="11006668" cy="4334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2.1. Fonctions</a:t>
            </a:r>
            <a:endParaRPr lang="fr-FR" sz="5400" dirty="0"/>
          </a:p>
        </p:txBody>
      </p:sp>
      <p:sp>
        <p:nvSpPr>
          <p:cNvPr id="4" name="Rectangle 3"/>
          <p:cNvSpPr/>
          <p:nvPr/>
        </p:nvSpPr>
        <p:spPr>
          <a:xfrm>
            <a:off x="474133" y="1216392"/>
            <a:ext cx="11040533" cy="1200329"/>
          </a:xfrm>
          <a:prstGeom prst="rect">
            <a:avLst/>
          </a:prstGeom>
        </p:spPr>
        <p:txBody>
          <a:bodyPr wrap="square">
            <a:spAutoFit/>
          </a:bodyPr>
          <a:lstStyle/>
          <a:p>
            <a:pPr algn="just"/>
            <a:r>
              <a:rPr lang="fr-FR" sz="2400" dirty="0">
                <a:latin typeface="ITC Century Std Light"/>
              </a:rPr>
              <a:t>Tout groupe instaure des règles de fonctionnement que chaque membre doit respecter au risque d’être rejeté ou marginalisé. Ces règles sont regroupées en trois fonctions. </a:t>
            </a:r>
            <a:endParaRPr lang="fr-FR" sz="2400" dirty="0"/>
          </a:p>
        </p:txBody>
      </p:sp>
      <p:graphicFrame>
        <p:nvGraphicFramePr>
          <p:cNvPr id="6" name="Diagramme 5"/>
          <p:cNvGraphicFramePr/>
          <p:nvPr>
            <p:extLst>
              <p:ext uri="{D42A27DB-BD31-4B8C-83A1-F6EECF244321}">
                <p14:modId xmlns:p14="http://schemas.microsoft.com/office/powerpoint/2010/main" val="63779744"/>
              </p:ext>
            </p:extLst>
          </p:nvPr>
        </p:nvGraphicFramePr>
        <p:xfrm>
          <a:off x="253999" y="2260599"/>
          <a:ext cx="11480800" cy="3564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99230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2.2. Leadership</a:t>
            </a:r>
            <a:endParaRPr lang="fr-FR" sz="5400" dirty="0"/>
          </a:p>
        </p:txBody>
      </p:sp>
      <p:sp>
        <p:nvSpPr>
          <p:cNvPr id="3" name="Rectangle 2"/>
          <p:cNvSpPr/>
          <p:nvPr/>
        </p:nvSpPr>
        <p:spPr>
          <a:xfrm>
            <a:off x="321733" y="1430867"/>
            <a:ext cx="11286066" cy="4031873"/>
          </a:xfrm>
          <a:prstGeom prst="rect">
            <a:avLst/>
          </a:prstGeom>
        </p:spPr>
        <p:txBody>
          <a:bodyPr wrap="square">
            <a:spAutoFit/>
          </a:bodyPr>
          <a:lstStyle/>
          <a:p>
            <a:pPr algn="ctr">
              <a:spcBef>
                <a:spcPts val="1200"/>
              </a:spcBef>
              <a:spcAft>
                <a:spcPts val="1200"/>
              </a:spcAft>
            </a:pPr>
            <a:r>
              <a:rPr lang="fr-FR" sz="2400" dirty="0">
                <a:latin typeface="Arial" panose="020B0604020202020204" pitchFamily="34" charset="0"/>
                <a:cs typeface="Arial" panose="020B0604020202020204" pitchFamily="34" charset="0"/>
              </a:rPr>
              <a:t>Les groupes sont menés par une ou des personnes influentes, les </a:t>
            </a:r>
            <a:r>
              <a:rPr lang="fr-FR" sz="2800" b="1" dirty="0">
                <a:solidFill>
                  <a:srgbClr val="FFFF00"/>
                </a:solidFill>
                <a:latin typeface="Arial" panose="020B0604020202020204" pitchFamily="34" charset="0"/>
                <a:cs typeface="Arial" panose="020B0604020202020204" pitchFamily="34" charset="0"/>
              </a:rPr>
              <a:t>leaders</a:t>
            </a:r>
            <a:r>
              <a:rPr lang="fr-FR" sz="2400" dirty="0">
                <a:latin typeface="Arial" panose="020B0604020202020204" pitchFamily="34" charset="0"/>
                <a:cs typeface="Arial" panose="020B0604020202020204" pitchFamily="34" charset="0"/>
              </a:rPr>
              <a:t>. </a:t>
            </a:r>
          </a:p>
          <a:p>
            <a:pPr algn="just">
              <a:spcBef>
                <a:spcPts val="1200"/>
              </a:spcBef>
              <a:spcAft>
                <a:spcPts val="1200"/>
              </a:spcAft>
            </a:pPr>
            <a:r>
              <a:rPr lang="fr-FR" sz="2400" dirty="0">
                <a:latin typeface="Arial" panose="020B0604020202020204" pitchFamily="34" charset="0"/>
                <a:cs typeface="Arial" panose="020B0604020202020204" pitchFamily="34" charset="0"/>
              </a:rPr>
              <a:t>Le leader a généralement des compétences relationnelles et des qualités personnelles qui lui permettent de motiver, d’influencer et de fédérer un groupe autour des buts fixés. </a:t>
            </a:r>
          </a:p>
          <a:p>
            <a:pPr algn="just">
              <a:spcBef>
                <a:spcPts val="1200"/>
              </a:spcBef>
              <a:spcAft>
                <a:spcPts val="1200"/>
              </a:spcAft>
            </a:pPr>
            <a:r>
              <a:rPr lang="fr-FR" sz="2400" dirty="0">
                <a:latin typeface="Arial" panose="020B0604020202020204" pitchFamily="34" charset="0"/>
                <a:cs typeface="Arial" panose="020B0604020202020204" pitchFamily="34" charset="0"/>
              </a:rPr>
              <a:t>=&gt; La confiance mutuelle est indispensable. </a:t>
            </a:r>
          </a:p>
          <a:p>
            <a:pPr algn="just">
              <a:spcBef>
                <a:spcPts val="1200"/>
              </a:spcBef>
              <a:spcAft>
                <a:spcPts val="1200"/>
              </a:spcAft>
            </a:pPr>
            <a:r>
              <a:rPr lang="fr-FR" sz="2400" dirty="0">
                <a:latin typeface="Arial" panose="020B0604020202020204" pitchFamily="34" charset="0"/>
                <a:cs typeface="Arial" panose="020B0604020202020204" pitchFamily="34" charset="0"/>
              </a:rPr>
              <a:t>Selon Paul </a:t>
            </a:r>
            <a:r>
              <a:rPr lang="fr-FR" sz="2400" dirty="0" err="1">
                <a:latin typeface="Arial" panose="020B0604020202020204" pitchFamily="34" charset="0"/>
                <a:cs typeface="Arial" panose="020B0604020202020204" pitchFamily="34" charset="0"/>
              </a:rPr>
              <a:t>Hersey</a:t>
            </a:r>
            <a:r>
              <a:rPr lang="fr-FR" sz="2400" dirty="0">
                <a:latin typeface="Arial" panose="020B0604020202020204" pitchFamily="34" charset="0"/>
                <a:cs typeface="Arial" panose="020B0604020202020204" pitchFamily="34" charset="0"/>
              </a:rPr>
              <a:t> et Kenneth Blanchard (experts américains en management), il n’existe pas de « bon » style de leadership : « un leader doit adopter le style le plus adapté à la situation. » </a:t>
            </a:r>
          </a:p>
        </p:txBody>
      </p:sp>
    </p:spTree>
    <p:extLst>
      <p:ext uri="{BB962C8B-B14F-4D97-AF65-F5344CB8AC3E}">
        <p14:creationId xmlns:p14="http://schemas.microsoft.com/office/powerpoint/2010/main" val="36301457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2.2. Leadership</a:t>
            </a:r>
            <a:endParaRPr lang="fr-FR" sz="5400" dirty="0"/>
          </a:p>
        </p:txBody>
      </p:sp>
      <p:sp>
        <p:nvSpPr>
          <p:cNvPr id="4" name="Rectangle 3"/>
          <p:cNvSpPr/>
          <p:nvPr/>
        </p:nvSpPr>
        <p:spPr>
          <a:xfrm>
            <a:off x="2194024" y="1343783"/>
            <a:ext cx="8013148" cy="523220"/>
          </a:xfrm>
          <a:prstGeom prst="rect">
            <a:avLst/>
          </a:prstGeom>
        </p:spPr>
        <p:txBody>
          <a:bodyPr wrap="square">
            <a:spAutoFit/>
          </a:bodyPr>
          <a:lstStyle/>
          <a:p>
            <a:pPr algn="just"/>
            <a:r>
              <a:rPr lang="fr-FR" sz="2800" dirty="0">
                <a:latin typeface="ITC Century Std Light"/>
              </a:rPr>
              <a:t>On distingue différents styles de leadership : </a:t>
            </a:r>
            <a:endParaRPr lang="fr-FR" sz="2800" dirty="0"/>
          </a:p>
        </p:txBody>
      </p:sp>
      <p:graphicFrame>
        <p:nvGraphicFramePr>
          <p:cNvPr id="5" name="Tableau 4">
            <a:extLst>
              <a:ext uri="{FF2B5EF4-FFF2-40B4-BE49-F238E27FC236}">
                <a16:creationId xmlns:a16="http://schemas.microsoft.com/office/drawing/2014/main" id="{9A76613F-D5B2-45B2-AB30-F98FC6AF24F3}"/>
              </a:ext>
            </a:extLst>
          </p:cNvPr>
          <p:cNvGraphicFramePr>
            <a:graphicFrameLocks noGrp="1"/>
          </p:cNvGraphicFramePr>
          <p:nvPr>
            <p:extLst>
              <p:ext uri="{D42A27DB-BD31-4B8C-83A1-F6EECF244321}">
                <p14:modId xmlns:p14="http://schemas.microsoft.com/office/powerpoint/2010/main" val="3350508396"/>
              </p:ext>
            </p:extLst>
          </p:nvPr>
        </p:nvGraphicFramePr>
        <p:xfrm>
          <a:off x="568974" y="2046891"/>
          <a:ext cx="10759571" cy="3639533"/>
        </p:xfrm>
        <a:graphic>
          <a:graphicData uri="http://schemas.openxmlformats.org/drawingml/2006/table">
            <a:tbl>
              <a:tblPr firstRow="1" firstCol="1" bandRow="1">
                <a:tableStyleId>{D03447BB-5D67-496B-8E87-E561075AD55C}</a:tableStyleId>
              </a:tblPr>
              <a:tblGrid>
                <a:gridCol w="1740839">
                  <a:extLst>
                    <a:ext uri="{9D8B030D-6E8A-4147-A177-3AD203B41FA5}">
                      <a16:colId xmlns:a16="http://schemas.microsoft.com/office/drawing/2014/main" val="3226493815"/>
                    </a:ext>
                  </a:extLst>
                </a:gridCol>
                <a:gridCol w="9018732">
                  <a:extLst>
                    <a:ext uri="{9D8B030D-6E8A-4147-A177-3AD203B41FA5}">
                      <a16:colId xmlns:a16="http://schemas.microsoft.com/office/drawing/2014/main" val="744143331"/>
                    </a:ext>
                  </a:extLst>
                </a:gridCol>
              </a:tblGrid>
              <a:tr h="352213">
                <a:tc gridSpan="2">
                  <a:txBody>
                    <a:bodyPr/>
                    <a:lstStyle/>
                    <a:p>
                      <a:pPr algn="ctr">
                        <a:spcBef>
                          <a:spcPts val="200"/>
                        </a:spcBef>
                        <a:spcAft>
                          <a:spcPts val="200"/>
                        </a:spcAft>
                      </a:pPr>
                      <a:r>
                        <a:rPr lang="fr-FR" sz="2000">
                          <a:effectLst/>
                          <a:latin typeface="Arial" panose="020B0604020202020204" pitchFamily="34" charset="0"/>
                          <a:cs typeface="Arial" panose="020B0604020202020204" pitchFamily="34" charset="0"/>
                        </a:rPr>
                        <a:t>Styles de leadership</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2132551427"/>
                  </a:ext>
                </a:extLst>
              </a:tr>
              <a:tr h="2171979">
                <a:tc>
                  <a:txBody>
                    <a:bodyPr/>
                    <a:lstStyle/>
                    <a:p>
                      <a:pPr algn="l">
                        <a:spcBef>
                          <a:spcPts val="600"/>
                        </a:spcBef>
                        <a:spcAft>
                          <a:spcPts val="0"/>
                        </a:spcAft>
                      </a:pPr>
                      <a:r>
                        <a:rPr lang="fr-FR" sz="2000" dirty="0">
                          <a:effectLst/>
                          <a:latin typeface="Arial" panose="020B0604020202020204" pitchFamily="34" charset="0"/>
                          <a:cs typeface="Arial" panose="020B0604020202020204" pitchFamily="34" charset="0"/>
                        </a:rPr>
                        <a:t>Directif ou autocratique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donne ses ordres et instructions. Il impose sa volonté, ses valeurs ou ses décisions. Ce style provoque parfois des conflits, des mécontentements, des désengagements. Il est particulièrement efficace lorsque le leader est un esprit supérieur, intelligent et charismatique mais il peut être positif ou négatif (exemple : De Gaulle, Churchill, Hitler, Staline ...). </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est peu relationnel mais très organisationnel.</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99583964"/>
                  </a:ext>
                </a:extLst>
              </a:tr>
              <a:tr h="1115341">
                <a:tc>
                  <a:txBody>
                    <a:bodyPr/>
                    <a:lstStyle/>
                    <a:p>
                      <a:pPr algn="l">
                        <a:spcBef>
                          <a:spcPts val="600"/>
                        </a:spcBef>
                        <a:spcAft>
                          <a:spcPts val="0"/>
                        </a:spcAft>
                      </a:pPr>
                      <a:r>
                        <a:rPr lang="fr-FR" sz="2000">
                          <a:effectLst/>
                          <a:latin typeface="Arial" panose="020B0604020202020204" pitchFamily="34" charset="0"/>
                          <a:cs typeface="Arial" panose="020B0604020202020204" pitchFamily="34" charset="0"/>
                        </a:rPr>
                        <a:t>Persuasif</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prend les décisions, donne des ordres précis et explique ses choix. </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est relationnel et organisationnel. Il sait persuader et convaincre.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97284214"/>
                  </a:ext>
                </a:extLst>
              </a:tr>
            </a:tbl>
          </a:graphicData>
        </a:graphic>
      </p:graphicFrame>
    </p:spTree>
    <p:extLst>
      <p:ext uri="{BB962C8B-B14F-4D97-AF65-F5344CB8AC3E}">
        <p14:creationId xmlns:p14="http://schemas.microsoft.com/office/powerpoint/2010/main" val="30228236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2.2. Leadership</a:t>
            </a:r>
            <a:endParaRPr lang="fr-FR" sz="5400" dirty="0"/>
          </a:p>
        </p:txBody>
      </p:sp>
      <p:sp>
        <p:nvSpPr>
          <p:cNvPr id="4" name="Rectangle 3"/>
          <p:cNvSpPr/>
          <p:nvPr/>
        </p:nvSpPr>
        <p:spPr>
          <a:xfrm>
            <a:off x="2194024" y="1343783"/>
            <a:ext cx="8013148" cy="523220"/>
          </a:xfrm>
          <a:prstGeom prst="rect">
            <a:avLst/>
          </a:prstGeom>
        </p:spPr>
        <p:txBody>
          <a:bodyPr wrap="square">
            <a:spAutoFit/>
          </a:bodyPr>
          <a:lstStyle/>
          <a:p>
            <a:pPr algn="just"/>
            <a:r>
              <a:rPr lang="fr-FR" sz="2800" dirty="0">
                <a:latin typeface="ITC Century Std Light"/>
              </a:rPr>
              <a:t>On distingue différents styles de leadership : </a:t>
            </a:r>
            <a:endParaRPr lang="fr-FR" sz="2800" dirty="0"/>
          </a:p>
        </p:txBody>
      </p:sp>
      <p:graphicFrame>
        <p:nvGraphicFramePr>
          <p:cNvPr id="5" name="Tableau 4">
            <a:extLst>
              <a:ext uri="{FF2B5EF4-FFF2-40B4-BE49-F238E27FC236}">
                <a16:creationId xmlns:a16="http://schemas.microsoft.com/office/drawing/2014/main" id="{9A76613F-D5B2-45B2-AB30-F98FC6AF24F3}"/>
              </a:ext>
            </a:extLst>
          </p:cNvPr>
          <p:cNvGraphicFramePr>
            <a:graphicFrameLocks noGrp="1"/>
          </p:cNvGraphicFramePr>
          <p:nvPr>
            <p:extLst>
              <p:ext uri="{D42A27DB-BD31-4B8C-83A1-F6EECF244321}">
                <p14:modId xmlns:p14="http://schemas.microsoft.com/office/powerpoint/2010/main" val="1418800656"/>
              </p:ext>
            </p:extLst>
          </p:nvPr>
        </p:nvGraphicFramePr>
        <p:xfrm>
          <a:off x="540399" y="2172063"/>
          <a:ext cx="10759571" cy="3342154"/>
        </p:xfrm>
        <a:graphic>
          <a:graphicData uri="http://schemas.openxmlformats.org/drawingml/2006/table">
            <a:tbl>
              <a:tblPr firstRow="1" firstCol="1" bandRow="1">
                <a:tableStyleId>{D03447BB-5D67-496B-8E87-E561075AD55C}</a:tableStyleId>
              </a:tblPr>
              <a:tblGrid>
                <a:gridCol w="2126601">
                  <a:extLst>
                    <a:ext uri="{9D8B030D-6E8A-4147-A177-3AD203B41FA5}">
                      <a16:colId xmlns:a16="http://schemas.microsoft.com/office/drawing/2014/main" val="3226493815"/>
                    </a:ext>
                  </a:extLst>
                </a:gridCol>
                <a:gridCol w="8632970">
                  <a:extLst>
                    <a:ext uri="{9D8B030D-6E8A-4147-A177-3AD203B41FA5}">
                      <a16:colId xmlns:a16="http://schemas.microsoft.com/office/drawing/2014/main" val="744143331"/>
                    </a:ext>
                  </a:extLst>
                </a:gridCol>
              </a:tblGrid>
              <a:tr h="230704">
                <a:tc gridSpan="2">
                  <a:txBody>
                    <a:bodyPr/>
                    <a:lstStyle/>
                    <a:p>
                      <a:pPr algn="ctr">
                        <a:spcBef>
                          <a:spcPts val="200"/>
                        </a:spcBef>
                        <a:spcAft>
                          <a:spcPts val="200"/>
                        </a:spcAft>
                      </a:pPr>
                      <a:r>
                        <a:rPr lang="fr-FR" sz="2000">
                          <a:effectLst/>
                          <a:latin typeface="Arial" panose="020B0604020202020204" pitchFamily="34" charset="0"/>
                          <a:cs typeface="Arial" panose="020B0604020202020204" pitchFamily="34" charset="0"/>
                        </a:rPr>
                        <a:t>Styles de leadership</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2132551427"/>
                  </a:ext>
                </a:extLst>
              </a:tr>
              <a:tr h="3037354">
                <a:tc>
                  <a:txBody>
                    <a:bodyPr/>
                    <a:lstStyle/>
                    <a:p>
                      <a:pPr algn="l">
                        <a:spcBef>
                          <a:spcPts val="600"/>
                        </a:spcBef>
                        <a:spcAft>
                          <a:spcPts val="0"/>
                        </a:spcAft>
                      </a:pPr>
                      <a:r>
                        <a:rPr lang="fr-FR" sz="2000">
                          <a:effectLst/>
                          <a:latin typeface="Arial" panose="020B0604020202020204" pitchFamily="34" charset="0"/>
                          <a:cs typeface="Arial" panose="020B0604020202020204" pitchFamily="34" charset="0"/>
                        </a:rPr>
                        <a:t>Participatif ou démocratique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écoute, conseille et négocie avec ses collaborateurs. Il parle peu et se place sur un pied d’égalité avec ses collègues. Chaque décision est discutée puis soumise à un vote. Les participants sont souvent motivés et dynamiques car ils se sentent reconnus. </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Le processus de décision peut être longs (réunions nombreuses et discussions sans fin) et nuire à la productivité ce qui peut engendrer mécontentement et inefficacité. </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est peu organisationnel mais très relationnel.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67513945"/>
                  </a:ext>
                </a:extLst>
              </a:tr>
            </a:tbl>
          </a:graphicData>
        </a:graphic>
      </p:graphicFrame>
    </p:spTree>
    <p:extLst>
      <p:ext uri="{BB962C8B-B14F-4D97-AF65-F5344CB8AC3E}">
        <p14:creationId xmlns:p14="http://schemas.microsoft.com/office/powerpoint/2010/main" val="10832418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828868" cy="973667"/>
          </a:xfrm>
        </p:spPr>
        <p:txBody>
          <a:bodyPr>
            <a:normAutofit fontScale="90000"/>
          </a:bodyPr>
          <a:lstStyle/>
          <a:p>
            <a:r>
              <a:rPr lang="fr-FR" sz="3200" b="1" dirty="0"/>
              <a:t>2. Identifier les fonctions des membres et les leaders</a:t>
            </a:r>
            <a:br>
              <a:rPr lang="fr-FR" sz="3200" b="1" dirty="0"/>
            </a:br>
            <a:r>
              <a:rPr lang="fr-FR" sz="3200" b="1" dirty="0"/>
              <a:t>2.2. Leadership</a:t>
            </a:r>
            <a:endParaRPr lang="fr-FR" sz="5400" dirty="0"/>
          </a:p>
        </p:txBody>
      </p:sp>
      <p:sp>
        <p:nvSpPr>
          <p:cNvPr id="4" name="Rectangle 3"/>
          <p:cNvSpPr/>
          <p:nvPr/>
        </p:nvSpPr>
        <p:spPr>
          <a:xfrm>
            <a:off x="2194024" y="1343783"/>
            <a:ext cx="8013148" cy="523220"/>
          </a:xfrm>
          <a:prstGeom prst="rect">
            <a:avLst/>
          </a:prstGeom>
        </p:spPr>
        <p:txBody>
          <a:bodyPr wrap="square">
            <a:spAutoFit/>
          </a:bodyPr>
          <a:lstStyle/>
          <a:p>
            <a:pPr algn="just"/>
            <a:r>
              <a:rPr lang="fr-FR" sz="2800" dirty="0">
                <a:latin typeface="ITC Century Std Light"/>
              </a:rPr>
              <a:t>On distingue différents styles de leadership : </a:t>
            </a:r>
            <a:endParaRPr lang="fr-FR" sz="2800" dirty="0"/>
          </a:p>
        </p:txBody>
      </p:sp>
      <p:graphicFrame>
        <p:nvGraphicFramePr>
          <p:cNvPr id="5" name="Tableau 4">
            <a:extLst>
              <a:ext uri="{FF2B5EF4-FFF2-40B4-BE49-F238E27FC236}">
                <a16:creationId xmlns:a16="http://schemas.microsoft.com/office/drawing/2014/main" id="{9A76613F-D5B2-45B2-AB30-F98FC6AF24F3}"/>
              </a:ext>
            </a:extLst>
          </p:cNvPr>
          <p:cNvGraphicFramePr>
            <a:graphicFrameLocks noGrp="1"/>
          </p:cNvGraphicFramePr>
          <p:nvPr>
            <p:extLst>
              <p:ext uri="{D42A27DB-BD31-4B8C-83A1-F6EECF244321}">
                <p14:modId xmlns:p14="http://schemas.microsoft.com/office/powerpoint/2010/main" val="512662528"/>
              </p:ext>
            </p:extLst>
          </p:nvPr>
        </p:nvGraphicFramePr>
        <p:xfrm>
          <a:off x="609696" y="2478654"/>
          <a:ext cx="10759571" cy="3325208"/>
        </p:xfrm>
        <a:graphic>
          <a:graphicData uri="http://schemas.openxmlformats.org/drawingml/2006/table">
            <a:tbl>
              <a:tblPr firstRow="1" firstCol="1" bandRow="1">
                <a:tableStyleId>{D03447BB-5D67-496B-8E87-E561075AD55C}</a:tableStyleId>
              </a:tblPr>
              <a:tblGrid>
                <a:gridCol w="1686946">
                  <a:extLst>
                    <a:ext uri="{9D8B030D-6E8A-4147-A177-3AD203B41FA5}">
                      <a16:colId xmlns:a16="http://schemas.microsoft.com/office/drawing/2014/main" val="3226493815"/>
                    </a:ext>
                  </a:extLst>
                </a:gridCol>
                <a:gridCol w="9072625">
                  <a:extLst>
                    <a:ext uri="{9D8B030D-6E8A-4147-A177-3AD203B41FA5}">
                      <a16:colId xmlns:a16="http://schemas.microsoft.com/office/drawing/2014/main" val="744143331"/>
                    </a:ext>
                  </a:extLst>
                </a:gridCol>
              </a:tblGrid>
              <a:tr h="356272">
                <a:tc gridSpan="2">
                  <a:txBody>
                    <a:bodyPr/>
                    <a:lstStyle/>
                    <a:p>
                      <a:pPr algn="ctr">
                        <a:spcBef>
                          <a:spcPts val="200"/>
                        </a:spcBef>
                        <a:spcAft>
                          <a:spcPts val="200"/>
                        </a:spcAft>
                      </a:pPr>
                      <a:r>
                        <a:rPr lang="fr-FR" sz="2000">
                          <a:effectLst/>
                          <a:latin typeface="Arial" panose="020B0604020202020204" pitchFamily="34" charset="0"/>
                          <a:cs typeface="Arial" panose="020B0604020202020204" pitchFamily="34" charset="0"/>
                        </a:rPr>
                        <a:t>Styles de leadership</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2132551427"/>
                  </a:ext>
                </a:extLst>
              </a:tr>
              <a:tr h="2968936">
                <a:tc>
                  <a:txBody>
                    <a:bodyPr/>
                    <a:lstStyle/>
                    <a:p>
                      <a:pPr algn="l">
                        <a:spcBef>
                          <a:spcPts val="600"/>
                        </a:spcBef>
                        <a:spcAft>
                          <a:spcPts val="0"/>
                        </a:spcAft>
                      </a:pPr>
                      <a:r>
                        <a:rPr lang="fr-FR" sz="2000">
                          <a:effectLst/>
                          <a:latin typeface="Arial" panose="020B0604020202020204" pitchFamily="34" charset="0"/>
                          <a:cs typeface="Arial" panose="020B0604020202020204" pitchFamily="34" charset="0"/>
                        </a:rPr>
                        <a:t>Délégatif ou « laissez faire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se met en retrait mais reste disponible. Il est à l’écoute de ses collègues. Il laisse ses collaborateurs prendre les décisions en les responsabilisant et en délégant.</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Ces groupes semblent parfois sans leader, sans direction et sans but précis. L’ambiance peut y être décontractée et agréable à court terme, mais ces groupes sont souvent peu efficaces et peuvent engendrer l'insatisfaction quant au résultat et au but à atteindre.</a:t>
                      </a:r>
                    </a:p>
                    <a:p>
                      <a:pPr algn="just">
                        <a:spcBef>
                          <a:spcPts val="200"/>
                        </a:spcBef>
                        <a:spcAft>
                          <a:spcPts val="200"/>
                        </a:spcAft>
                      </a:pPr>
                      <a:r>
                        <a:rPr lang="fr-FR" sz="2000" dirty="0">
                          <a:effectLst/>
                          <a:latin typeface="Arial" panose="020B0604020202020204" pitchFamily="34" charset="0"/>
                          <a:cs typeface="Arial" panose="020B0604020202020204" pitchFamily="34" charset="0"/>
                        </a:rPr>
                        <a:t>Le leader est peu organisationnel et peu relationnel.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88717145"/>
                  </a:ext>
                </a:extLst>
              </a:tr>
            </a:tbl>
          </a:graphicData>
        </a:graphic>
      </p:graphicFrame>
    </p:spTree>
    <p:extLst>
      <p:ext uri="{BB962C8B-B14F-4D97-AF65-F5344CB8AC3E}">
        <p14:creationId xmlns:p14="http://schemas.microsoft.com/office/powerpoint/2010/main" val="31923898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239</TotalTime>
  <Words>479</Words>
  <Application>Microsoft Office PowerPoint</Application>
  <PresentationFormat>Grand écran</PresentationFormat>
  <Paragraphs>43</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Century Gothic</vt:lpstr>
      <vt:lpstr>ITC Century Std Light</vt:lpstr>
      <vt:lpstr>Wingdings 3</vt:lpstr>
      <vt:lpstr>Ion</vt:lpstr>
      <vt:lpstr>2. Identifier les fonctions des membres et les leaders 2.1. Fonctions</vt:lpstr>
      <vt:lpstr>2. Identifier les fonctions des membres et les leaders 2.1. Fonctions</vt:lpstr>
      <vt:lpstr>2. Identifier les fonctions des membres et les leaders 2.2. Leadership</vt:lpstr>
      <vt:lpstr>2. Identifier les fonctions des membres et les leaders 2.2. Leadership</vt:lpstr>
      <vt:lpstr>2. Identifier les fonctions des membres et les leaders 2.2. Leadership</vt:lpstr>
      <vt:lpstr>2. Identifier les fonctions des membres et les leaders 2.2. Leadership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37</cp:revision>
  <dcterms:created xsi:type="dcterms:W3CDTF">2014-01-14T07:42:30Z</dcterms:created>
  <dcterms:modified xsi:type="dcterms:W3CDTF">2019-09-24T14:13:29Z</dcterms:modified>
</cp:coreProperties>
</file>