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56" r:id="rId2"/>
    <p:sldId id="257" r:id="rId3"/>
    <p:sldId id="258" r:id="rId4"/>
    <p:sldId id="261" r:id="rId5"/>
    <p:sldId id="260"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876" y="3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64F518-F5AB-4136-A0C5-1716B1A7F97C}"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fr-FR"/>
        </a:p>
      </dgm:t>
    </dgm:pt>
    <dgm:pt modelId="{AA3E0B24-E257-4FE7-933E-7EA07775A313}">
      <dgm:prSet phldrT="[Texte]"/>
      <dgm:spPr/>
      <dgm:t>
        <a:bodyPr/>
        <a:lstStyle/>
        <a:p>
          <a:r>
            <a:rPr lang="fr-FR" b="1" dirty="0">
              <a:solidFill>
                <a:schemeClr val="bg1"/>
              </a:solidFill>
              <a:latin typeface="Arial" panose="020B0604020202020204" pitchFamily="34" charset="0"/>
              <a:cs typeface="Arial" panose="020B0604020202020204" pitchFamily="34" charset="0"/>
            </a:rPr>
            <a:t>Dans un groupe, chaque membre possède une place spécifique qui se caractérise </a:t>
          </a:r>
          <a:endParaRPr lang="fr-FR" b="1" dirty="0">
            <a:solidFill>
              <a:schemeClr val="bg1"/>
            </a:solidFill>
          </a:endParaRPr>
        </a:p>
      </dgm:t>
    </dgm:pt>
    <dgm:pt modelId="{AB575BCA-F59D-4377-B90A-C6CB244D2D94}" type="parTrans" cxnId="{96DDBC1D-C106-49FE-94BF-DD56C76A7CDE}">
      <dgm:prSet/>
      <dgm:spPr/>
      <dgm:t>
        <a:bodyPr/>
        <a:lstStyle/>
        <a:p>
          <a:endParaRPr lang="fr-FR"/>
        </a:p>
      </dgm:t>
    </dgm:pt>
    <dgm:pt modelId="{3CE974DD-9E57-4706-ABB5-C861E094973B}" type="sibTrans" cxnId="{96DDBC1D-C106-49FE-94BF-DD56C76A7CDE}">
      <dgm:prSet/>
      <dgm:spPr/>
      <dgm:t>
        <a:bodyPr/>
        <a:lstStyle/>
        <a:p>
          <a:endParaRPr lang="fr-FR"/>
        </a:p>
      </dgm:t>
    </dgm:pt>
    <dgm:pt modelId="{03AE7681-2E97-46FE-A672-52F2B252EB66}">
      <dgm:prSet/>
      <dgm:spPr/>
      <dgm:t>
        <a:bodyPr/>
        <a:lstStyle/>
        <a:p>
          <a:r>
            <a:rPr lang="fr-FR" b="1" dirty="0">
              <a:latin typeface="Arial" panose="020B0604020202020204" pitchFamily="34" charset="0"/>
              <a:cs typeface="Arial" panose="020B0604020202020204" pitchFamily="34" charset="0"/>
            </a:rPr>
            <a:t>par son rôle </a:t>
          </a:r>
        </a:p>
        <a:p>
          <a:r>
            <a:rPr lang="fr-FR" dirty="0">
              <a:latin typeface="Arial" panose="020B0604020202020204" pitchFamily="34" charset="0"/>
              <a:cs typeface="Arial" panose="020B0604020202020204" pitchFamily="34" charset="0"/>
            </a:rPr>
            <a:t>ce qu’il fait dans le groupe </a:t>
          </a:r>
        </a:p>
      </dgm:t>
    </dgm:pt>
    <dgm:pt modelId="{4958D6CB-E29B-4E74-B9C2-756B9C86A554}" type="parTrans" cxnId="{1397C913-3CF4-49CF-BDBA-68158865C035}">
      <dgm:prSet/>
      <dgm:spPr/>
      <dgm:t>
        <a:bodyPr/>
        <a:lstStyle/>
        <a:p>
          <a:endParaRPr lang="fr-FR"/>
        </a:p>
      </dgm:t>
    </dgm:pt>
    <dgm:pt modelId="{8784444D-CC8F-4777-BA1B-05400520C3B6}" type="sibTrans" cxnId="{1397C913-3CF4-49CF-BDBA-68158865C035}">
      <dgm:prSet/>
      <dgm:spPr/>
      <dgm:t>
        <a:bodyPr/>
        <a:lstStyle/>
        <a:p>
          <a:endParaRPr lang="fr-FR"/>
        </a:p>
      </dgm:t>
    </dgm:pt>
    <dgm:pt modelId="{4AF4D165-DB7C-4FCD-A1CE-8907C1FEA7A4}">
      <dgm:prSet/>
      <dgm:spPr/>
      <dgm:t>
        <a:bodyPr/>
        <a:lstStyle/>
        <a:p>
          <a:r>
            <a:rPr lang="fr-FR" b="1" dirty="0">
              <a:latin typeface="Arial" panose="020B0604020202020204" pitchFamily="34" charset="0"/>
              <a:cs typeface="Arial" panose="020B0604020202020204" pitchFamily="34" charset="0"/>
            </a:rPr>
            <a:t>par son statut </a:t>
          </a:r>
        </a:p>
        <a:p>
          <a:r>
            <a:rPr lang="fr-FR" dirty="0">
              <a:latin typeface="Arial" panose="020B0604020202020204" pitchFamily="34" charset="0"/>
              <a:cs typeface="Arial" panose="020B0604020202020204" pitchFamily="34" charset="0"/>
            </a:rPr>
            <a:t>ce que l’on attend de lui </a:t>
          </a:r>
        </a:p>
      </dgm:t>
    </dgm:pt>
    <dgm:pt modelId="{7FEA6C62-32F9-4DE7-9E48-E7AAA2AB23E6}" type="parTrans" cxnId="{E2CB04AA-6A33-43F3-A931-B356D88A9B20}">
      <dgm:prSet/>
      <dgm:spPr/>
      <dgm:t>
        <a:bodyPr/>
        <a:lstStyle/>
        <a:p>
          <a:endParaRPr lang="fr-FR"/>
        </a:p>
      </dgm:t>
    </dgm:pt>
    <dgm:pt modelId="{0091E380-B11A-416C-8EA6-B0E01D3314EB}" type="sibTrans" cxnId="{E2CB04AA-6A33-43F3-A931-B356D88A9B20}">
      <dgm:prSet/>
      <dgm:spPr/>
      <dgm:t>
        <a:bodyPr/>
        <a:lstStyle/>
        <a:p>
          <a:endParaRPr lang="fr-FR"/>
        </a:p>
      </dgm:t>
    </dgm:pt>
    <dgm:pt modelId="{249E993F-600E-4806-BD98-73561CD66EBF}" type="pres">
      <dgm:prSet presAssocID="{A964F518-F5AB-4136-A0C5-1716B1A7F97C}" presName="hierChild1" presStyleCnt="0">
        <dgm:presLayoutVars>
          <dgm:orgChart val="1"/>
          <dgm:chPref val="1"/>
          <dgm:dir/>
          <dgm:animOne val="branch"/>
          <dgm:animLvl val="lvl"/>
          <dgm:resizeHandles/>
        </dgm:presLayoutVars>
      </dgm:prSet>
      <dgm:spPr/>
    </dgm:pt>
    <dgm:pt modelId="{C0918360-9629-4D5B-AEC7-9B4CF9EBC49F}" type="pres">
      <dgm:prSet presAssocID="{AA3E0B24-E257-4FE7-933E-7EA07775A313}" presName="hierRoot1" presStyleCnt="0">
        <dgm:presLayoutVars>
          <dgm:hierBranch val="init"/>
        </dgm:presLayoutVars>
      </dgm:prSet>
      <dgm:spPr/>
    </dgm:pt>
    <dgm:pt modelId="{D7D282BE-F36B-4A1F-905A-ED5863BF7244}" type="pres">
      <dgm:prSet presAssocID="{AA3E0B24-E257-4FE7-933E-7EA07775A313}" presName="rootComposite1" presStyleCnt="0"/>
      <dgm:spPr/>
    </dgm:pt>
    <dgm:pt modelId="{58EA9702-06A1-4C48-A433-57690B948361}" type="pres">
      <dgm:prSet presAssocID="{AA3E0B24-E257-4FE7-933E-7EA07775A313}" presName="rootText1" presStyleLbl="node0" presStyleIdx="0" presStyleCnt="1">
        <dgm:presLayoutVars>
          <dgm:chPref val="3"/>
        </dgm:presLayoutVars>
      </dgm:prSet>
      <dgm:spPr/>
    </dgm:pt>
    <dgm:pt modelId="{18C6A809-079C-4458-9EF9-BD3C01D7F7C5}" type="pres">
      <dgm:prSet presAssocID="{AA3E0B24-E257-4FE7-933E-7EA07775A313}" presName="rootConnector1" presStyleLbl="node1" presStyleIdx="0" presStyleCnt="0"/>
      <dgm:spPr/>
    </dgm:pt>
    <dgm:pt modelId="{5742A5FF-DD41-4E95-9CC5-1D04E7A4015B}" type="pres">
      <dgm:prSet presAssocID="{AA3E0B24-E257-4FE7-933E-7EA07775A313}" presName="hierChild2" presStyleCnt="0"/>
      <dgm:spPr/>
    </dgm:pt>
    <dgm:pt modelId="{7F6DF590-58D5-4788-B367-32B46A1660E5}" type="pres">
      <dgm:prSet presAssocID="{4958D6CB-E29B-4E74-B9C2-756B9C86A554}" presName="Name64" presStyleLbl="parChTrans1D2" presStyleIdx="0" presStyleCnt="2"/>
      <dgm:spPr/>
    </dgm:pt>
    <dgm:pt modelId="{94F4E5C9-F230-4A4F-A782-1D75E236736B}" type="pres">
      <dgm:prSet presAssocID="{03AE7681-2E97-46FE-A672-52F2B252EB66}" presName="hierRoot2" presStyleCnt="0">
        <dgm:presLayoutVars>
          <dgm:hierBranch val="init"/>
        </dgm:presLayoutVars>
      </dgm:prSet>
      <dgm:spPr/>
    </dgm:pt>
    <dgm:pt modelId="{2E9184F4-6B2F-4163-A499-CBC2AE03DA1A}" type="pres">
      <dgm:prSet presAssocID="{03AE7681-2E97-46FE-A672-52F2B252EB66}" presName="rootComposite" presStyleCnt="0"/>
      <dgm:spPr/>
    </dgm:pt>
    <dgm:pt modelId="{CFEF0172-0CD0-40C7-9B52-FFAB61B288E9}" type="pres">
      <dgm:prSet presAssocID="{03AE7681-2E97-46FE-A672-52F2B252EB66}" presName="rootText" presStyleLbl="node2" presStyleIdx="0" presStyleCnt="2">
        <dgm:presLayoutVars>
          <dgm:chPref val="3"/>
        </dgm:presLayoutVars>
      </dgm:prSet>
      <dgm:spPr/>
    </dgm:pt>
    <dgm:pt modelId="{540C164D-D5F6-4826-A524-887FE380A3C5}" type="pres">
      <dgm:prSet presAssocID="{03AE7681-2E97-46FE-A672-52F2B252EB66}" presName="rootConnector" presStyleLbl="node2" presStyleIdx="0" presStyleCnt="2"/>
      <dgm:spPr/>
    </dgm:pt>
    <dgm:pt modelId="{3D905182-D82A-4089-B4BA-88AEEFF37093}" type="pres">
      <dgm:prSet presAssocID="{03AE7681-2E97-46FE-A672-52F2B252EB66}" presName="hierChild4" presStyleCnt="0"/>
      <dgm:spPr/>
    </dgm:pt>
    <dgm:pt modelId="{373F82E8-97A5-481C-BEB0-3DFE06D79E21}" type="pres">
      <dgm:prSet presAssocID="{03AE7681-2E97-46FE-A672-52F2B252EB66}" presName="hierChild5" presStyleCnt="0"/>
      <dgm:spPr/>
    </dgm:pt>
    <dgm:pt modelId="{2258AB1C-B91C-4A98-B6B6-08D064592619}" type="pres">
      <dgm:prSet presAssocID="{7FEA6C62-32F9-4DE7-9E48-E7AAA2AB23E6}" presName="Name64" presStyleLbl="parChTrans1D2" presStyleIdx="1" presStyleCnt="2"/>
      <dgm:spPr/>
    </dgm:pt>
    <dgm:pt modelId="{1CE7A842-8167-4CAB-B341-9319979C1D68}" type="pres">
      <dgm:prSet presAssocID="{4AF4D165-DB7C-4FCD-A1CE-8907C1FEA7A4}" presName="hierRoot2" presStyleCnt="0">
        <dgm:presLayoutVars>
          <dgm:hierBranch val="init"/>
        </dgm:presLayoutVars>
      </dgm:prSet>
      <dgm:spPr/>
    </dgm:pt>
    <dgm:pt modelId="{EC2314A3-DB29-4E5B-B070-0D9AE5B90944}" type="pres">
      <dgm:prSet presAssocID="{4AF4D165-DB7C-4FCD-A1CE-8907C1FEA7A4}" presName="rootComposite" presStyleCnt="0"/>
      <dgm:spPr/>
    </dgm:pt>
    <dgm:pt modelId="{32226DF9-6C84-48AF-9194-3F3B20AED262}" type="pres">
      <dgm:prSet presAssocID="{4AF4D165-DB7C-4FCD-A1CE-8907C1FEA7A4}" presName="rootText" presStyleLbl="node2" presStyleIdx="1" presStyleCnt="2">
        <dgm:presLayoutVars>
          <dgm:chPref val="3"/>
        </dgm:presLayoutVars>
      </dgm:prSet>
      <dgm:spPr/>
    </dgm:pt>
    <dgm:pt modelId="{506BCDE8-E2BA-4A2C-B9F0-8E1C9E8C9036}" type="pres">
      <dgm:prSet presAssocID="{4AF4D165-DB7C-4FCD-A1CE-8907C1FEA7A4}" presName="rootConnector" presStyleLbl="node2" presStyleIdx="1" presStyleCnt="2"/>
      <dgm:spPr/>
    </dgm:pt>
    <dgm:pt modelId="{6F15FE9B-19B2-4234-89A4-8B3138F9A453}" type="pres">
      <dgm:prSet presAssocID="{4AF4D165-DB7C-4FCD-A1CE-8907C1FEA7A4}" presName="hierChild4" presStyleCnt="0"/>
      <dgm:spPr/>
    </dgm:pt>
    <dgm:pt modelId="{ACCDD54C-8BD3-47A1-BB93-AFD4DD08E681}" type="pres">
      <dgm:prSet presAssocID="{4AF4D165-DB7C-4FCD-A1CE-8907C1FEA7A4}" presName="hierChild5" presStyleCnt="0"/>
      <dgm:spPr/>
    </dgm:pt>
    <dgm:pt modelId="{4B6B0194-4003-4514-BDB3-D727BE3063D1}" type="pres">
      <dgm:prSet presAssocID="{AA3E0B24-E257-4FE7-933E-7EA07775A313}" presName="hierChild3" presStyleCnt="0"/>
      <dgm:spPr/>
    </dgm:pt>
  </dgm:ptLst>
  <dgm:cxnLst>
    <dgm:cxn modelId="{85834002-4C09-477C-8021-507D11BDF0B9}" type="presOf" srcId="{03AE7681-2E97-46FE-A672-52F2B252EB66}" destId="{540C164D-D5F6-4826-A524-887FE380A3C5}" srcOrd="1" destOrd="0" presId="urn:microsoft.com/office/officeart/2009/3/layout/HorizontalOrganizationChart"/>
    <dgm:cxn modelId="{FFDA850C-BC01-4C90-9D25-2F86702D436E}" type="presOf" srcId="{A964F518-F5AB-4136-A0C5-1716B1A7F97C}" destId="{249E993F-600E-4806-BD98-73561CD66EBF}" srcOrd="0" destOrd="0" presId="urn:microsoft.com/office/officeart/2009/3/layout/HorizontalOrganizationChart"/>
    <dgm:cxn modelId="{DBD4AE0D-C4A2-4CD7-BDA9-75FD5FAEF208}" type="presOf" srcId="{4AF4D165-DB7C-4FCD-A1CE-8907C1FEA7A4}" destId="{506BCDE8-E2BA-4A2C-B9F0-8E1C9E8C9036}" srcOrd="1" destOrd="0" presId="urn:microsoft.com/office/officeart/2009/3/layout/HorizontalOrganizationChart"/>
    <dgm:cxn modelId="{1397C913-3CF4-49CF-BDBA-68158865C035}" srcId="{AA3E0B24-E257-4FE7-933E-7EA07775A313}" destId="{03AE7681-2E97-46FE-A672-52F2B252EB66}" srcOrd="0" destOrd="0" parTransId="{4958D6CB-E29B-4E74-B9C2-756B9C86A554}" sibTransId="{8784444D-CC8F-4777-BA1B-05400520C3B6}"/>
    <dgm:cxn modelId="{96DDBC1D-C106-49FE-94BF-DD56C76A7CDE}" srcId="{A964F518-F5AB-4136-A0C5-1716B1A7F97C}" destId="{AA3E0B24-E257-4FE7-933E-7EA07775A313}" srcOrd="0" destOrd="0" parTransId="{AB575BCA-F59D-4377-B90A-C6CB244D2D94}" sibTransId="{3CE974DD-9E57-4706-ABB5-C861E094973B}"/>
    <dgm:cxn modelId="{178E072D-856B-416E-9771-B0207A0FAD0A}" type="presOf" srcId="{AA3E0B24-E257-4FE7-933E-7EA07775A313}" destId="{58EA9702-06A1-4C48-A433-57690B948361}" srcOrd="0" destOrd="0" presId="urn:microsoft.com/office/officeart/2009/3/layout/HorizontalOrganizationChart"/>
    <dgm:cxn modelId="{2AB8E668-B2CF-4750-898D-8B453CC7879E}" type="presOf" srcId="{7FEA6C62-32F9-4DE7-9E48-E7AAA2AB23E6}" destId="{2258AB1C-B91C-4A98-B6B6-08D064592619}" srcOrd="0" destOrd="0" presId="urn:microsoft.com/office/officeart/2009/3/layout/HorizontalOrganizationChart"/>
    <dgm:cxn modelId="{3F4C266D-FF65-4362-B2F4-00B849DACD90}" type="presOf" srcId="{4AF4D165-DB7C-4FCD-A1CE-8907C1FEA7A4}" destId="{32226DF9-6C84-48AF-9194-3F3B20AED262}" srcOrd="0" destOrd="0" presId="urn:microsoft.com/office/officeart/2009/3/layout/HorizontalOrganizationChart"/>
    <dgm:cxn modelId="{60F06450-8ABF-42EA-9C62-1B0DEED2C971}" type="presOf" srcId="{03AE7681-2E97-46FE-A672-52F2B252EB66}" destId="{CFEF0172-0CD0-40C7-9B52-FFAB61B288E9}" srcOrd="0" destOrd="0" presId="urn:microsoft.com/office/officeart/2009/3/layout/HorizontalOrganizationChart"/>
    <dgm:cxn modelId="{E2CB04AA-6A33-43F3-A931-B356D88A9B20}" srcId="{AA3E0B24-E257-4FE7-933E-7EA07775A313}" destId="{4AF4D165-DB7C-4FCD-A1CE-8907C1FEA7A4}" srcOrd="1" destOrd="0" parTransId="{7FEA6C62-32F9-4DE7-9E48-E7AAA2AB23E6}" sibTransId="{0091E380-B11A-416C-8EA6-B0E01D3314EB}"/>
    <dgm:cxn modelId="{8A70E1B8-336E-4348-81D2-CFA3F21D4272}" type="presOf" srcId="{AA3E0B24-E257-4FE7-933E-7EA07775A313}" destId="{18C6A809-079C-4458-9EF9-BD3C01D7F7C5}" srcOrd="1" destOrd="0" presId="urn:microsoft.com/office/officeart/2009/3/layout/HorizontalOrganizationChart"/>
    <dgm:cxn modelId="{A5447EBD-38A7-4BDF-BF5A-B2A3079B50E7}" type="presOf" srcId="{4958D6CB-E29B-4E74-B9C2-756B9C86A554}" destId="{7F6DF590-58D5-4788-B367-32B46A1660E5}" srcOrd="0" destOrd="0" presId="urn:microsoft.com/office/officeart/2009/3/layout/HorizontalOrganizationChart"/>
    <dgm:cxn modelId="{C4FE8525-7B94-4F53-908E-DBD0FEDC6200}" type="presParOf" srcId="{249E993F-600E-4806-BD98-73561CD66EBF}" destId="{C0918360-9629-4D5B-AEC7-9B4CF9EBC49F}" srcOrd="0" destOrd="0" presId="urn:microsoft.com/office/officeart/2009/3/layout/HorizontalOrganizationChart"/>
    <dgm:cxn modelId="{775043F1-F109-4505-B867-E862046DB4F9}" type="presParOf" srcId="{C0918360-9629-4D5B-AEC7-9B4CF9EBC49F}" destId="{D7D282BE-F36B-4A1F-905A-ED5863BF7244}" srcOrd="0" destOrd="0" presId="urn:microsoft.com/office/officeart/2009/3/layout/HorizontalOrganizationChart"/>
    <dgm:cxn modelId="{7CE498C4-B4B2-40F7-AA92-CAE2DB924F30}" type="presParOf" srcId="{D7D282BE-F36B-4A1F-905A-ED5863BF7244}" destId="{58EA9702-06A1-4C48-A433-57690B948361}" srcOrd="0" destOrd="0" presId="urn:microsoft.com/office/officeart/2009/3/layout/HorizontalOrganizationChart"/>
    <dgm:cxn modelId="{A35E3835-B769-40DD-A156-38A49E4CF988}" type="presParOf" srcId="{D7D282BE-F36B-4A1F-905A-ED5863BF7244}" destId="{18C6A809-079C-4458-9EF9-BD3C01D7F7C5}" srcOrd="1" destOrd="0" presId="urn:microsoft.com/office/officeart/2009/3/layout/HorizontalOrganizationChart"/>
    <dgm:cxn modelId="{C32A55CA-4472-4220-B393-98194954599F}" type="presParOf" srcId="{C0918360-9629-4D5B-AEC7-9B4CF9EBC49F}" destId="{5742A5FF-DD41-4E95-9CC5-1D04E7A4015B}" srcOrd="1" destOrd="0" presId="urn:microsoft.com/office/officeart/2009/3/layout/HorizontalOrganizationChart"/>
    <dgm:cxn modelId="{FA1EE3C6-DD30-4FF1-8482-ED3BA6EA2545}" type="presParOf" srcId="{5742A5FF-DD41-4E95-9CC5-1D04E7A4015B}" destId="{7F6DF590-58D5-4788-B367-32B46A1660E5}" srcOrd="0" destOrd="0" presId="urn:microsoft.com/office/officeart/2009/3/layout/HorizontalOrganizationChart"/>
    <dgm:cxn modelId="{CB2507E8-30C8-440E-957E-8ADA2D9A4D1A}" type="presParOf" srcId="{5742A5FF-DD41-4E95-9CC5-1D04E7A4015B}" destId="{94F4E5C9-F230-4A4F-A782-1D75E236736B}" srcOrd="1" destOrd="0" presId="urn:microsoft.com/office/officeart/2009/3/layout/HorizontalOrganizationChart"/>
    <dgm:cxn modelId="{31341D10-5B5A-4B37-B170-950D9D5CF03F}" type="presParOf" srcId="{94F4E5C9-F230-4A4F-A782-1D75E236736B}" destId="{2E9184F4-6B2F-4163-A499-CBC2AE03DA1A}" srcOrd="0" destOrd="0" presId="urn:microsoft.com/office/officeart/2009/3/layout/HorizontalOrganizationChart"/>
    <dgm:cxn modelId="{334AEF94-67A2-4285-A23A-3B19D80B8AD3}" type="presParOf" srcId="{2E9184F4-6B2F-4163-A499-CBC2AE03DA1A}" destId="{CFEF0172-0CD0-40C7-9B52-FFAB61B288E9}" srcOrd="0" destOrd="0" presId="urn:microsoft.com/office/officeart/2009/3/layout/HorizontalOrganizationChart"/>
    <dgm:cxn modelId="{B9394CF7-91D5-441C-B87A-0345ED3BA26D}" type="presParOf" srcId="{2E9184F4-6B2F-4163-A499-CBC2AE03DA1A}" destId="{540C164D-D5F6-4826-A524-887FE380A3C5}" srcOrd="1" destOrd="0" presId="urn:microsoft.com/office/officeart/2009/3/layout/HorizontalOrganizationChart"/>
    <dgm:cxn modelId="{6772069B-E715-4BC1-89BB-B87265570EFB}" type="presParOf" srcId="{94F4E5C9-F230-4A4F-A782-1D75E236736B}" destId="{3D905182-D82A-4089-B4BA-88AEEFF37093}" srcOrd="1" destOrd="0" presId="urn:microsoft.com/office/officeart/2009/3/layout/HorizontalOrganizationChart"/>
    <dgm:cxn modelId="{61B8C28D-542A-4B0E-B1D0-A03193EEB245}" type="presParOf" srcId="{94F4E5C9-F230-4A4F-A782-1D75E236736B}" destId="{373F82E8-97A5-481C-BEB0-3DFE06D79E21}" srcOrd="2" destOrd="0" presId="urn:microsoft.com/office/officeart/2009/3/layout/HorizontalOrganizationChart"/>
    <dgm:cxn modelId="{AF51A52B-7047-4901-BF9C-EC98CAA82ED4}" type="presParOf" srcId="{5742A5FF-DD41-4E95-9CC5-1D04E7A4015B}" destId="{2258AB1C-B91C-4A98-B6B6-08D064592619}" srcOrd="2" destOrd="0" presId="urn:microsoft.com/office/officeart/2009/3/layout/HorizontalOrganizationChart"/>
    <dgm:cxn modelId="{53100A97-8904-4A02-B120-BE08AFA91591}" type="presParOf" srcId="{5742A5FF-DD41-4E95-9CC5-1D04E7A4015B}" destId="{1CE7A842-8167-4CAB-B341-9319979C1D68}" srcOrd="3" destOrd="0" presId="urn:microsoft.com/office/officeart/2009/3/layout/HorizontalOrganizationChart"/>
    <dgm:cxn modelId="{56A54415-CA05-4FF8-B367-52B688F93037}" type="presParOf" srcId="{1CE7A842-8167-4CAB-B341-9319979C1D68}" destId="{EC2314A3-DB29-4E5B-B070-0D9AE5B90944}" srcOrd="0" destOrd="0" presId="urn:microsoft.com/office/officeart/2009/3/layout/HorizontalOrganizationChart"/>
    <dgm:cxn modelId="{56336FDB-9A32-4F01-B944-FA85096EB3BE}" type="presParOf" srcId="{EC2314A3-DB29-4E5B-B070-0D9AE5B90944}" destId="{32226DF9-6C84-48AF-9194-3F3B20AED262}" srcOrd="0" destOrd="0" presId="urn:microsoft.com/office/officeart/2009/3/layout/HorizontalOrganizationChart"/>
    <dgm:cxn modelId="{ACC1DE92-685F-4A1A-A8AA-ADB5EB9FD332}" type="presParOf" srcId="{EC2314A3-DB29-4E5B-B070-0D9AE5B90944}" destId="{506BCDE8-E2BA-4A2C-B9F0-8E1C9E8C9036}" srcOrd="1" destOrd="0" presId="urn:microsoft.com/office/officeart/2009/3/layout/HorizontalOrganizationChart"/>
    <dgm:cxn modelId="{F9024F18-473A-4DD9-8134-59D8AD1EA725}" type="presParOf" srcId="{1CE7A842-8167-4CAB-B341-9319979C1D68}" destId="{6F15FE9B-19B2-4234-89A4-8B3138F9A453}" srcOrd="1" destOrd="0" presId="urn:microsoft.com/office/officeart/2009/3/layout/HorizontalOrganizationChart"/>
    <dgm:cxn modelId="{A913DD7B-4325-4ADA-9A35-B4E9DA95A3D2}" type="presParOf" srcId="{1CE7A842-8167-4CAB-B341-9319979C1D68}" destId="{ACCDD54C-8BD3-47A1-BB93-AFD4DD08E681}" srcOrd="2" destOrd="0" presId="urn:microsoft.com/office/officeart/2009/3/layout/HorizontalOrganizationChart"/>
    <dgm:cxn modelId="{DE4C16A2-B2A2-4E35-8DAC-B8C371A24B8D}" type="presParOf" srcId="{C0918360-9629-4D5B-AEC7-9B4CF9EBC49F}" destId="{4B6B0194-4003-4514-BDB3-D727BE3063D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039C28-6AE0-41BE-9D65-57D7325D4F0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D30A7035-2BF8-4C42-9205-958CBE4E18F3}">
      <dgm:prSet phldrT="[Texte]" custT="1"/>
      <dgm:spPr/>
      <dgm:t>
        <a:bodyPr/>
        <a:lstStyle/>
        <a:p>
          <a:r>
            <a:rPr lang="fr-FR" sz="2400" b="1" dirty="0">
              <a:solidFill>
                <a:schemeClr val="bg1"/>
              </a:solidFill>
              <a:latin typeface="Arial" panose="020B0604020202020204" pitchFamily="34" charset="0"/>
              <a:cs typeface="Arial" panose="020B0604020202020204" pitchFamily="34" charset="0"/>
            </a:rPr>
            <a:t>Les règles d’un groupe</a:t>
          </a:r>
        </a:p>
      </dgm:t>
    </dgm:pt>
    <dgm:pt modelId="{4A9067EB-529E-42A2-B1DA-BC96858EEBB5}" type="parTrans" cxnId="{C3C4A60A-AC75-4B3B-91B5-D5ED967F1FE4}">
      <dgm:prSet/>
      <dgm:spPr/>
      <dgm:t>
        <a:bodyPr/>
        <a:lstStyle/>
        <a:p>
          <a:endParaRPr lang="fr-FR" sz="1800" b="1">
            <a:solidFill>
              <a:schemeClr val="bg1"/>
            </a:solidFill>
            <a:latin typeface="Arial" panose="020B0604020202020204" pitchFamily="34" charset="0"/>
            <a:cs typeface="Arial" panose="020B0604020202020204" pitchFamily="34" charset="0"/>
          </a:endParaRPr>
        </a:p>
      </dgm:t>
    </dgm:pt>
    <dgm:pt modelId="{FCACBC85-7A52-41CA-A864-D840A61F723B}" type="sibTrans" cxnId="{C3C4A60A-AC75-4B3B-91B5-D5ED967F1FE4}">
      <dgm:prSet/>
      <dgm:spPr/>
      <dgm:t>
        <a:bodyPr/>
        <a:lstStyle/>
        <a:p>
          <a:endParaRPr lang="fr-FR" sz="1800" b="1">
            <a:solidFill>
              <a:schemeClr val="bg1"/>
            </a:solidFill>
            <a:latin typeface="Arial" panose="020B0604020202020204" pitchFamily="34" charset="0"/>
            <a:cs typeface="Arial" panose="020B0604020202020204" pitchFamily="34" charset="0"/>
          </a:endParaRPr>
        </a:p>
      </dgm:t>
    </dgm:pt>
    <dgm:pt modelId="{1DADDD9E-1A2A-4833-8155-F3CE469C8E26}">
      <dgm:prSet custT="1"/>
      <dgm:spPr/>
      <dgm:t>
        <a:bodyPr/>
        <a:lstStyle/>
        <a:p>
          <a:r>
            <a:rPr lang="fr-FR" sz="2400" b="1" dirty="0">
              <a:solidFill>
                <a:srgbClr val="FF0000"/>
              </a:solidFill>
              <a:latin typeface="Arial" panose="020B0604020202020204" pitchFamily="34" charset="0"/>
              <a:cs typeface="Arial" panose="020B0604020202020204" pitchFamily="34" charset="0"/>
            </a:rPr>
            <a:t>De production </a:t>
          </a:r>
          <a:endParaRPr lang="fr-FR" sz="2000" b="1" dirty="0">
            <a:solidFill>
              <a:srgbClr val="FF0000"/>
            </a:solidFill>
            <a:latin typeface="Arial" panose="020B0604020202020204" pitchFamily="34" charset="0"/>
            <a:cs typeface="Arial" panose="020B0604020202020204" pitchFamily="34" charset="0"/>
          </a:endParaRPr>
        </a:p>
        <a:p>
          <a:r>
            <a:rPr lang="fr-FR" sz="2000" b="1" dirty="0">
              <a:solidFill>
                <a:schemeClr val="bg1"/>
              </a:solidFill>
              <a:latin typeface="Arial" panose="020B0604020202020204" pitchFamily="34" charset="0"/>
              <a:cs typeface="Arial" panose="020B0604020202020204" pitchFamily="34" charset="0"/>
            </a:rPr>
            <a:t>les solutions mises en œuvre pour atteindre le but du groupe.</a:t>
          </a:r>
        </a:p>
      </dgm:t>
    </dgm:pt>
    <dgm:pt modelId="{2DD6C797-CA76-495B-8A00-9B21A6DABAC8}" type="parTrans" cxnId="{7E53B1A8-2D5B-45D5-BB6F-78CD1E2091D8}">
      <dgm:prSet custT="1"/>
      <dgm:spPr/>
      <dgm:t>
        <a:bodyPr/>
        <a:lstStyle/>
        <a:p>
          <a:endParaRPr lang="fr-FR" sz="500" b="1">
            <a:solidFill>
              <a:schemeClr val="bg1"/>
            </a:solidFill>
            <a:latin typeface="Arial" panose="020B0604020202020204" pitchFamily="34" charset="0"/>
            <a:cs typeface="Arial" panose="020B0604020202020204" pitchFamily="34" charset="0"/>
          </a:endParaRPr>
        </a:p>
      </dgm:t>
    </dgm:pt>
    <dgm:pt modelId="{173406CB-C426-407B-8D64-81DB2C2AD230}" type="sibTrans" cxnId="{7E53B1A8-2D5B-45D5-BB6F-78CD1E2091D8}">
      <dgm:prSet/>
      <dgm:spPr/>
      <dgm:t>
        <a:bodyPr/>
        <a:lstStyle/>
        <a:p>
          <a:endParaRPr lang="fr-FR" sz="1800" b="1">
            <a:solidFill>
              <a:schemeClr val="bg1"/>
            </a:solidFill>
            <a:latin typeface="Arial" panose="020B0604020202020204" pitchFamily="34" charset="0"/>
            <a:cs typeface="Arial" panose="020B0604020202020204" pitchFamily="34" charset="0"/>
          </a:endParaRPr>
        </a:p>
      </dgm:t>
    </dgm:pt>
    <dgm:pt modelId="{6CC6406E-B693-4205-8EF0-94710A7331CE}">
      <dgm:prSet custT="1"/>
      <dgm:spPr/>
      <dgm:t>
        <a:bodyPr/>
        <a:lstStyle/>
        <a:p>
          <a:r>
            <a:rPr lang="fr-FR" sz="2400" b="1" dirty="0">
              <a:solidFill>
                <a:srgbClr val="FF0000"/>
              </a:solidFill>
              <a:latin typeface="Arial" panose="020B0604020202020204" pitchFamily="34" charset="0"/>
              <a:cs typeface="Arial" panose="020B0604020202020204" pitchFamily="34" charset="0"/>
            </a:rPr>
            <a:t>De facilitation </a:t>
          </a:r>
        </a:p>
        <a:p>
          <a:r>
            <a:rPr lang="fr-FR" sz="2400" b="1" dirty="0">
              <a:solidFill>
                <a:schemeClr val="bg1"/>
              </a:solidFill>
              <a:latin typeface="Arial" panose="020B0604020202020204" pitchFamily="34" charset="0"/>
              <a:cs typeface="Arial" panose="020B0604020202020204" pitchFamily="34" charset="0"/>
            </a:rPr>
            <a:t>qui améliorent la communication dans le groupe et évitent les conflits.</a:t>
          </a:r>
        </a:p>
      </dgm:t>
    </dgm:pt>
    <dgm:pt modelId="{97085008-8A92-4B73-BEBC-A9A51DBAAD91}" type="parTrans" cxnId="{47AADED1-A009-4FD1-9424-4EA56396DB1B}">
      <dgm:prSet custT="1"/>
      <dgm:spPr/>
      <dgm:t>
        <a:bodyPr/>
        <a:lstStyle/>
        <a:p>
          <a:endParaRPr lang="fr-FR" sz="500" b="1">
            <a:solidFill>
              <a:schemeClr val="bg1"/>
            </a:solidFill>
            <a:latin typeface="Arial" panose="020B0604020202020204" pitchFamily="34" charset="0"/>
            <a:cs typeface="Arial" panose="020B0604020202020204" pitchFamily="34" charset="0"/>
          </a:endParaRPr>
        </a:p>
      </dgm:t>
    </dgm:pt>
    <dgm:pt modelId="{7D7EE74B-4CDB-4414-9C1B-562F753FD11D}" type="sibTrans" cxnId="{47AADED1-A009-4FD1-9424-4EA56396DB1B}">
      <dgm:prSet/>
      <dgm:spPr/>
      <dgm:t>
        <a:bodyPr/>
        <a:lstStyle/>
        <a:p>
          <a:endParaRPr lang="fr-FR" sz="1800" b="1">
            <a:solidFill>
              <a:schemeClr val="bg1"/>
            </a:solidFill>
            <a:latin typeface="Arial" panose="020B0604020202020204" pitchFamily="34" charset="0"/>
            <a:cs typeface="Arial" panose="020B0604020202020204" pitchFamily="34" charset="0"/>
          </a:endParaRPr>
        </a:p>
      </dgm:t>
    </dgm:pt>
    <dgm:pt modelId="{AB1825CE-FC45-4445-A172-F456DAE012E4}">
      <dgm:prSet phldrT="[Texte]" custT="1"/>
      <dgm:spPr/>
      <dgm:t>
        <a:bodyPr/>
        <a:lstStyle/>
        <a:p>
          <a:r>
            <a:rPr lang="fr-FR" sz="2400" b="1" dirty="0">
              <a:solidFill>
                <a:srgbClr val="FF0000"/>
              </a:solidFill>
              <a:latin typeface="Arial" panose="020B0604020202020204" pitchFamily="34" charset="0"/>
              <a:cs typeface="Arial" panose="020B0604020202020204" pitchFamily="34" charset="0"/>
            </a:rPr>
            <a:t>De régulation </a:t>
          </a:r>
        </a:p>
        <a:p>
          <a:r>
            <a:rPr lang="fr-FR" sz="2000" b="1" dirty="0">
              <a:solidFill>
                <a:schemeClr val="bg1"/>
              </a:solidFill>
              <a:latin typeface="Arial" panose="020B0604020202020204" pitchFamily="34" charset="0"/>
              <a:cs typeface="Arial" panose="020B0604020202020204" pitchFamily="34" charset="0"/>
            </a:rPr>
            <a:t>qui permettent d’atteindre le but du groupe.</a:t>
          </a:r>
        </a:p>
      </dgm:t>
    </dgm:pt>
    <dgm:pt modelId="{8848CADB-A14B-4F73-AE98-CEFF4EA997B6}" type="parTrans" cxnId="{8C78FDB2-DDD6-47CB-BF06-A4AA945A8DF6}">
      <dgm:prSet custT="1"/>
      <dgm:spPr/>
      <dgm:t>
        <a:bodyPr/>
        <a:lstStyle/>
        <a:p>
          <a:endParaRPr lang="fr-FR" sz="500" b="1">
            <a:solidFill>
              <a:schemeClr val="bg1"/>
            </a:solidFill>
            <a:latin typeface="Arial" panose="020B0604020202020204" pitchFamily="34" charset="0"/>
            <a:cs typeface="Arial" panose="020B0604020202020204" pitchFamily="34" charset="0"/>
          </a:endParaRPr>
        </a:p>
      </dgm:t>
    </dgm:pt>
    <dgm:pt modelId="{7E0F8FED-7FF3-4B1C-BA3B-7A7C2F78E852}" type="sibTrans" cxnId="{8C78FDB2-DDD6-47CB-BF06-A4AA945A8DF6}">
      <dgm:prSet/>
      <dgm:spPr/>
      <dgm:t>
        <a:bodyPr/>
        <a:lstStyle/>
        <a:p>
          <a:endParaRPr lang="fr-FR" sz="1800" b="1">
            <a:solidFill>
              <a:schemeClr val="bg1"/>
            </a:solidFill>
            <a:latin typeface="Arial" panose="020B0604020202020204" pitchFamily="34" charset="0"/>
            <a:cs typeface="Arial" panose="020B0604020202020204" pitchFamily="34" charset="0"/>
          </a:endParaRPr>
        </a:p>
      </dgm:t>
    </dgm:pt>
    <dgm:pt modelId="{0D00F52F-046D-475E-9F51-9541A5A9202A}" type="pres">
      <dgm:prSet presAssocID="{B2039C28-6AE0-41BE-9D65-57D7325D4F0C}" presName="diagram" presStyleCnt="0">
        <dgm:presLayoutVars>
          <dgm:chPref val="1"/>
          <dgm:dir/>
          <dgm:animOne val="branch"/>
          <dgm:animLvl val="lvl"/>
          <dgm:resizeHandles val="exact"/>
        </dgm:presLayoutVars>
      </dgm:prSet>
      <dgm:spPr/>
    </dgm:pt>
    <dgm:pt modelId="{BF46D52C-35A0-449A-AB61-840E969ABAA0}" type="pres">
      <dgm:prSet presAssocID="{D30A7035-2BF8-4C42-9205-958CBE4E18F3}" presName="root1" presStyleCnt="0"/>
      <dgm:spPr/>
    </dgm:pt>
    <dgm:pt modelId="{311B5608-F5A8-4F50-BB09-7B0623B48A83}" type="pres">
      <dgm:prSet presAssocID="{D30A7035-2BF8-4C42-9205-958CBE4E18F3}" presName="LevelOneTextNode" presStyleLbl="node0" presStyleIdx="0" presStyleCnt="1">
        <dgm:presLayoutVars>
          <dgm:chPref val="3"/>
        </dgm:presLayoutVars>
      </dgm:prSet>
      <dgm:spPr/>
    </dgm:pt>
    <dgm:pt modelId="{D6DD7BFD-0E29-4E26-ABB8-1325EE30E708}" type="pres">
      <dgm:prSet presAssocID="{D30A7035-2BF8-4C42-9205-958CBE4E18F3}" presName="level2hierChild" presStyleCnt="0"/>
      <dgm:spPr/>
    </dgm:pt>
    <dgm:pt modelId="{FD0094A7-6C88-484B-9983-DF3610F0ECB9}" type="pres">
      <dgm:prSet presAssocID="{8848CADB-A14B-4F73-AE98-CEFF4EA997B6}" presName="conn2-1" presStyleLbl="parChTrans1D2" presStyleIdx="0" presStyleCnt="3"/>
      <dgm:spPr/>
    </dgm:pt>
    <dgm:pt modelId="{71696E49-88B4-4BA9-A261-E7D4634B5AF0}" type="pres">
      <dgm:prSet presAssocID="{8848CADB-A14B-4F73-AE98-CEFF4EA997B6}" presName="connTx" presStyleLbl="parChTrans1D2" presStyleIdx="0" presStyleCnt="3"/>
      <dgm:spPr/>
    </dgm:pt>
    <dgm:pt modelId="{F08B90FF-B78D-45F8-9315-2B223D4B046C}" type="pres">
      <dgm:prSet presAssocID="{AB1825CE-FC45-4445-A172-F456DAE012E4}" presName="root2" presStyleCnt="0"/>
      <dgm:spPr/>
    </dgm:pt>
    <dgm:pt modelId="{D8E12E00-B163-4165-ABF9-C532554D0776}" type="pres">
      <dgm:prSet presAssocID="{AB1825CE-FC45-4445-A172-F456DAE012E4}" presName="LevelTwoTextNode" presStyleLbl="node2" presStyleIdx="0" presStyleCnt="3" custScaleX="361369">
        <dgm:presLayoutVars>
          <dgm:chPref val="3"/>
        </dgm:presLayoutVars>
      </dgm:prSet>
      <dgm:spPr/>
    </dgm:pt>
    <dgm:pt modelId="{EC412144-5A84-4F26-B78F-18C53F4F2D48}" type="pres">
      <dgm:prSet presAssocID="{AB1825CE-FC45-4445-A172-F456DAE012E4}" presName="level3hierChild" presStyleCnt="0"/>
      <dgm:spPr/>
    </dgm:pt>
    <dgm:pt modelId="{7D4F00A8-7D7D-40DB-A987-931453FF47CE}" type="pres">
      <dgm:prSet presAssocID="{2DD6C797-CA76-495B-8A00-9B21A6DABAC8}" presName="conn2-1" presStyleLbl="parChTrans1D2" presStyleIdx="1" presStyleCnt="3"/>
      <dgm:spPr/>
    </dgm:pt>
    <dgm:pt modelId="{727CA714-F0D7-4FEA-815A-E502B8273877}" type="pres">
      <dgm:prSet presAssocID="{2DD6C797-CA76-495B-8A00-9B21A6DABAC8}" presName="connTx" presStyleLbl="parChTrans1D2" presStyleIdx="1" presStyleCnt="3"/>
      <dgm:spPr/>
    </dgm:pt>
    <dgm:pt modelId="{0BC65EF2-B098-4853-BEE8-6CD6E7C932E9}" type="pres">
      <dgm:prSet presAssocID="{1DADDD9E-1A2A-4833-8155-F3CE469C8E26}" presName="root2" presStyleCnt="0"/>
      <dgm:spPr/>
    </dgm:pt>
    <dgm:pt modelId="{192999E6-EC7A-4116-914C-84B15665A2EA}" type="pres">
      <dgm:prSet presAssocID="{1DADDD9E-1A2A-4833-8155-F3CE469C8E26}" presName="LevelTwoTextNode" presStyleLbl="node2" presStyleIdx="1" presStyleCnt="3" custScaleX="361369">
        <dgm:presLayoutVars>
          <dgm:chPref val="3"/>
        </dgm:presLayoutVars>
      </dgm:prSet>
      <dgm:spPr/>
    </dgm:pt>
    <dgm:pt modelId="{EE865C54-E7BB-4849-8BEC-1B183403DF01}" type="pres">
      <dgm:prSet presAssocID="{1DADDD9E-1A2A-4833-8155-F3CE469C8E26}" presName="level3hierChild" presStyleCnt="0"/>
      <dgm:spPr/>
    </dgm:pt>
    <dgm:pt modelId="{F3BFF4F2-B237-430E-87E9-2218869159CB}" type="pres">
      <dgm:prSet presAssocID="{97085008-8A92-4B73-BEBC-A9A51DBAAD91}" presName="conn2-1" presStyleLbl="parChTrans1D2" presStyleIdx="2" presStyleCnt="3"/>
      <dgm:spPr/>
    </dgm:pt>
    <dgm:pt modelId="{38EEF7AE-ABD5-48A3-9DCD-383F226635F5}" type="pres">
      <dgm:prSet presAssocID="{97085008-8A92-4B73-BEBC-A9A51DBAAD91}" presName="connTx" presStyleLbl="parChTrans1D2" presStyleIdx="2" presStyleCnt="3"/>
      <dgm:spPr/>
    </dgm:pt>
    <dgm:pt modelId="{204A5040-B437-464C-989A-6C51BA1AAEE9}" type="pres">
      <dgm:prSet presAssocID="{6CC6406E-B693-4205-8EF0-94710A7331CE}" presName="root2" presStyleCnt="0"/>
      <dgm:spPr/>
    </dgm:pt>
    <dgm:pt modelId="{5013D96E-8C40-4D27-BE02-C87FAAF8E4B6}" type="pres">
      <dgm:prSet presAssocID="{6CC6406E-B693-4205-8EF0-94710A7331CE}" presName="LevelTwoTextNode" presStyleLbl="node2" presStyleIdx="2" presStyleCnt="3" custScaleX="361369">
        <dgm:presLayoutVars>
          <dgm:chPref val="3"/>
        </dgm:presLayoutVars>
      </dgm:prSet>
      <dgm:spPr/>
    </dgm:pt>
    <dgm:pt modelId="{0A98F0B6-8D3E-4C25-A543-FA0F3C90BA5F}" type="pres">
      <dgm:prSet presAssocID="{6CC6406E-B693-4205-8EF0-94710A7331CE}" presName="level3hierChild" presStyleCnt="0"/>
      <dgm:spPr/>
    </dgm:pt>
  </dgm:ptLst>
  <dgm:cxnLst>
    <dgm:cxn modelId="{C3C4A60A-AC75-4B3B-91B5-D5ED967F1FE4}" srcId="{B2039C28-6AE0-41BE-9D65-57D7325D4F0C}" destId="{D30A7035-2BF8-4C42-9205-958CBE4E18F3}" srcOrd="0" destOrd="0" parTransId="{4A9067EB-529E-42A2-B1DA-BC96858EEBB5}" sibTransId="{FCACBC85-7A52-41CA-A864-D840A61F723B}"/>
    <dgm:cxn modelId="{D76AD32D-A1CD-4C8B-91D1-B88E450482CF}" type="presOf" srcId="{1DADDD9E-1A2A-4833-8155-F3CE469C8E26}" destId="{192999E6-EC7A-4116-914C-84B15665A2EA}" srcOrd="0" destOrd="0" presId="urn:microsoft.com/office/officeart/2005/8/layout/hierarchy2"/>
    <dgm:cxn modelId="{8193A034-1AF5-494C-90DA-939596D2F95B}" type="presOf" srcId="{8848CADB-A14B-4F73-AE98-CEFF4EA997B6}" destId="{FD0094A7-6C88-484B-9983-DF3610F0ECB9}" srcOrd="0" destOrd="0" presId="urn:microsoft.com/office/officeart/2005/8/layout/hierarchy2"/>
    <dgm:cxn modelId="{1319D661-E994-464F-B068-8882F1F855DB}" type="presOf" srcId="{B2039C28-6AE0-41BE-9D65-57D7325D4F0C}" destId="{0D00F52F-046D-475E-9F51-9541A5A9202A}" srcOrd="0" destOrd="0" presId="urn:microsoft.com/office/officeart/2005/8/layout/hierarchy2"/>
    <dgm:cxn modelId="{1228236F-EAAF-487F-BDF6-602AB1970450}" type="presOf" srcId="{97085008-8A92-4B73-BEBC-A9A51DBAAD91}" destId="{F3BFF4F2-B237-430E-87E9-2218869159CB}" srcOrd="0" destOrd="0" presId="urn:microsoft.com/office/officeart/2005/8/layout/hierarchy2"/>
    <dgm:cxn modelId="{89E4F875-4B92-47FC-9CCF-E6B1EE269639}" type="presOf" srcId="{D30A7035-2BF8-4C42-9205-958CBE4E18F3}" destId="{311B5608-F5A8-4F50-BB09-7B0623B48A83}" srcOrd="0" destOrd="0" presId="urn:microsoft.com/office/officeart/2005/8/layout/hierarchy2"/>
    <dgm:cxn modelId="{781A92A4-354D-4DB8-ABED-D5219C2EF037}" type="presOf" srcId="{2DD6C797-CA76-495B-8A00-9B21A6DABAC8}" destId="{7D4F00A8-7D7D-40DB-A987-931453FF47CE}" srcOrd="0" destOrd="0" presId="urn:microsoft.com/office/officeart/2005/8/layout/hierarchy2"/>
    <dgm:cxn modelId="{7E53B1A8-2D5B-45D5-BB6F-78CD1E2091D8}" srcId="{D30A7035-2BF8-4C42-9205-958CBE4E18F3}" destId="{1DADDD9E-1A2A-4833-8155-F3CE469C8E26}" srcOrd="1" destOrd="0" parTransId="{2DD6C797-CA76-495B-8A00-9B21A6DABAC8}" sibTransId="{173406CB-C426-407B-8D64-81DB2C2AD230}"/>
    <dgm:cxn modelId="{8C78FDB2-DDD6-47CB-BF06-A4AA945A8DF6}" srcId="{D30A7035-2BF8-4C42-9205-958CBE4E18F3}" destId="{AB1825CE-FC45-4445-A172-F456DAE012E4}" srcOrd="0" destOrd="0" parTransId="{8848CADB-A14B-4F73-AE98-CEFF4EA997B6}" sibTransId="{7E0F8FED-7FF3-4B1C-BA3B-7A7C2F78E852}"/>
    <dgm:cxn modelId="{18C009B5-FB0B-4B96-89D3-8B25CEB7208D}" type="presOf" srcId="{2DD6C797-CA76-495B-8A00-9B21A6DABAC8}" destId="{727CA714-F0D7-4FEA-815A-E502B8273877}" srcOrd="1" destOrd="0" presId="urn:microsoft.com/office/officeart/2005/8/layout/hierarchy2"/>
    <dgm:cxn modelId="{3259FAB6-304E-4376-9FD9-475EFB1958A6}" type="presOf" srcId="{8848CADB-A14B-4F73-AE98-CEFF4EA997B6}" destId="{71696E49-88B4-4BA9-A261-E7D4634B5AF0}" srcOrd="1" destOrd="0" presId="urn:microsoft.com/office/officeart/2005/8/layout/hierarchy2"/>
    <dgm:cxn modelId="{EC6267C6-6B26-473F-916D-AF3E12841CDC}" type="presOf" srcId="{6CC6406E-B693-4205-8EF0-94710A7331CE}" destId="{5013D96E-8C40-4D27-BE02-C87FAAF8E4B6}" srcOrd="0" destOrd="0" presId="urn:microsoft.com/office/officeart/2005/8/layout/hierarchy2"/>
    <dgm:cxn modelId="{7F3EA1C6-0B53-404A-BE8F-2530DFB3F02D}" type="presOf" srcId="{97085008-8A92-4B73-BEBC-A9A51DBAAD91}" destId="{38EEF7AE-ABD5-48A3-9DCD-383F226635F5}" srcOrd="1" destOrd="0" presId="urn:microsoft.com/office/officeart/2005/8/layout/hierarchy2"/>
    <dgm:cxn modelId="{47AADED1-A009-4FD1-9424-4EA56396DB1B}" srcId="{D30A7035-2BF8-4C42-9205-958CBE4E18F3}" destId="{6CC6406E-B693-4205-8EF0-94710A7331CE}" srcOrd="2" destOrd="0" parTransId="{97085008-8A92-4B73-BEBC-A9A51DBAAD91}" sibTransId="{7D7EE74B-4CDB-4414-9C1B-562F753FD11D}"/>
    <dgm:cxn modelId="{D7880ED2-C8FB-443B-BC18-A0E75D3E1069}" type="presOf" srcId="{AB1825CE-FC45-4445-A172-F456DAE012E4}" destId="{D8E12E00-B163-4165-ABF9-C532554D0776}" srcOrd="0" destOrd="0" presId="urn:microsoft.com/office/officeart/2005/8/layout/hierarchy2"/>
    <dgm:cxn modelId="{D8A5F483-598C-4860-BEE2-EAB11C04AA07}" type="presParOf" srcId="{0D00F52F-046D-475E-9F51-9541A5A9202A}" destId="{BF46D52C-35A0-449A-AB61-840E969ABAA0}" srcOrd="0" destOrd="0" presId="urn:microsoft.com/office/officeart/2005/8/layout/hierarchy2"/>
    <dgm:cxn modelId="{354E532F-CF29-4438-B088-55FA44DC5C1E}" type="presParOf" srcId="{BF46D52C-35A0-449A-AB61-840E969ABAA0}" destId="{311B5608-F5A8-4F50-BB09-7B0623B48A83}" srcOrd="0" destOrd="0" presId="urn:microsoft.com/office/officeart/2005/8/layout/hierarchy2"/>
    <dgm:cxn modelId="{39559A16-8BF8-4F45-A3A4-A023BC6780D7}" type="presParOf" srcId="{BF46D52C-35A0-449A-AB61-840E969ABAA0}" destId="{D6DD7BFD-0E29-4E26-ABB8-1325EE30E708}" srcOrd="1" destOrd="0" presId="urn:microsoft.com/office/officeart/2005/8/layout/hierarchy2"/>
    <dgm:cxn modelId="{68465202-070A-4596-9D56-785F36DC2144}" type="presParOf" srcId="{D6DD7BFD-0E29-4E26-ABB8-1325EE30E708}" destId="{FD0094A7-6C88-484B-9983-DF3610F0ECB9}" srcOrd="0" destOrd="0" presId="urn:microsoft.com/office/officeart/2005/8/layout/hierarchy2"/>
    <dgm:cxn modelId="{159A74BD-F41D-47AE-B54F-0CC378DE8B08}" type="presParOf" srcId="{FD0094A7-6C88-484B-9983-DF3610F0ECB9}" destId="{71696E49-88B4-4BA9-A261-E7D4634B5AF0}" srcOrd="0" destOrd="0" presId="urn:microsoft.com/office/officeart/2005/8/layout/hierarchy2"/>
    <dgm:cxn modelId="{48A752A9-8D5F-4DE6-AB40-0E15EF7A549D}" type="presParOf" srcId="{D6DD7BFD-0E29-4E26-ABB8-1325EE30E708}" destId="{F08B90FF-B78D-45F8-9315-2B223D4B046C}" srcOrd="1" destOrd="0" presId="urn:microsoft.com/office/officeart/2005/8/layout/hierarchy2"/>
    <dgm:cxn modelId="{EDDAE026-8FC8-42C9-BFDB-CDEBC971EF48}" type="presParOf" srcId="{F08B90FF-B78D-45F8-9315-2B223D4B046C}" destId="{D8E12E00-B163-4165-ABF9-C532554D0776}" srcOrd="0" destOrd="0" presId="urn:microsoft.com/office/officeart/2005/8/layout/hierarchy2"/>
    <dgm:cxn modelId="{675C07D5-D6FC-4FDD-8AD2-4CD77D8DE813}" type="presParOf" srcId="{F08B90FF-B78D-45F8-9315-2B223D4B046C}" destId="{EC412144-5A84-4F26-B78F-18C53F4F2D48}" srcOrd="1" destOrd="0" presId="urn:microsoft.com/office/officeart/2005/8/layout/hierarchy2"/>
    <dgm:cxn modelId="{B2E8E7BA-440D-41DB-8B1E-C232D946250A}" type="presParOf" srcId="{D6DD7BFD-0E29-4E26-ABB8-1325EE30E708}" destId="{7D4F00A8-7D7D-40DB-A987-931453FF47CE}" srcOrd="2" destOrd="0" presId="urn:microsoft.com/office/officeart/2005/8/layout/hierarchy2"/>
    <dgm:cxn modelId="{0B33B443-B801-4740-BC44-1F753E80EDEB}" type="presParOf" srcId="{7D4F00A8-7D7D-40DB-A987-931453FF47CE}" destId="{727CA714-F0D7-4FEA-815A-E502B8273877}" srcOrd="0" destOrd="0" presId="urn:microsoft.com/office/officeart/2005/8/layout/hierarchy2"/>
    <dgm:cxn modelId="{3D7D4B1F-A3ED-401E-A1CF-3CDFE73500A0}" type="presParOf" srcId="{D6DD7BFD-0E29-4E26-ABB8-1325EE30E708}" destId="{0BC65EF2-B098-4853-BEE8-6CD6E7C932E9}" srcOrd="3" destOrd="0" presId="urn:microsoft.com/office/officeart/2005/8/layout/hierarchy2"/>
    <dgm:cxn modelId="{6B75D8D5-57CF-4B91-B5E1-094CE976A918}" type="presParOf" srcId="{0BC65EF2-B098-4853-BEE8-6CD6E7C932E9}" destId="{192999E6-EC7A-4116-914C-84B15665A2EA}" srcOrd="0" destOrd="0" presId="urn:microsoft.com/office/officeart/2005/8/layout/hierarchy2"/>
    <dgm:cxn modelId="{D543C3F8-BCD1-41C7-99AF-FF072252D816}" type="presParOf" srcId="{0BC65EF2-B098-4853-BEE8-6CD6E7C932E9}" destId="{EE865C54-E7BB-4849-8BEC-1B183403DF01}" srcOrd="1" destOrd="0" presId="urn:microsoft.com/office/officeart/2005/8/layout/hierarchy2"/>
    <dgm:cxn modelId="{86C9B165-11D8-4873-8C1D-4AE5970C8265}" type="presParOf" srcId="{D6DD7BFD-0E29-4E26-ABB8-1325EE30E708}" destId="{F3BFF4F2-B237-430E-87E9-2218869159CB}" srcOrd="4" destOrd="0" presId="urn:microsoft.com/office/officeart/2005/8/layout/hierarchy2"/>
    <dgm:cxn modelId="{99D2F081-E4D9-4ED4-8A8A-3E2B433F3E65}" type="presParOf" srcId="{F3BFF4F2-B237-430E-87E9-2218869159CB}" destId="{38EEF7AE-ABD5-48A3-9DCD-383F226635F5}" srcOrd="0" destOrd="0" presId="urn:microsoft.com/office/officeart/2005/8/layout/hierarchy2"/>
    <dgm:cxn modelId="{84E38784-773B-4616-9CB2-84574DD5267F}" type="presParOf" srcId="{D6DD7BFD-0E29-4E26-ABB8-1325EE30E708}" destId="{204A5040-B437-464C-989A-6C51BA1AAEE9}" srcOrd="5" destOrd="0" presId="urn:microsoft.com/office/officeart/2005/8/layout/hierarchy2"/>
    <dgm:cxn modelId="{995338DD-4FF1-4E2D-9696-F5EA65C995ED}" type="presParOf" srcId="{204A5040-B437-464C-989A-6C51BA1AAEE9}" destId="{5013D96E-8C40-4D27-BE02-C87FAAF8E4B6}" srcOrd="0" destOrd="0" presId="urn:microsoft.com/office/officeart/2005/8/layout/hierarchy2"/>
    <dgm:cxn modelId="{377C4D18-6B2D-4B12-9748-50FAD447909C}" type="presParOf" srcId="{204A5040-B437-464C-989A-6C51BA1AAEE9}" destId="{0A98F0B6-8D3E-4C25-A543-FA0F3C90BA5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8AB1C-B91C-4A98-B6B6-08D064592619}">
      <dsp:nvSpPr>
        <dsp:cNvPr id="0" name=""/>
        <dsp:cNvSpPr/>
      </dsp:nvSpPr>
      <dsp:spPr>
        <a:xfrm>
          <a:off x="5003519" y="2167466"/>
          <a:ext cx="999629" cy="1074601"/>
        </a:xfrm>
        <a:custGeom>
          <a:avLst/>
          <a:gdLst/>
          <a:ahLst/>
          <a:cxnLst/>
          <a:rect l="0" t="0" r="0" b="0"/>
          <a:pathLst>
            <a:path>
              <a:moveTo>
                <a:pt x="0" y="0"/>
              </a:moveTo>
              <a:lnTo>
                <a:pt x="499814" y="0"/>
              </a:lnTo>
              <a:lnTo>
                <a:pt x="499814" y="1074601"/>
              </a:lnTo>
              <a:lnTo>
                <a:pt x="999629" y="1074601"/>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6DF590-58D5-4788-B367-32B46A1660E5}">
      <dsp:nvSpPr>
        <dsp:cNvPr id="0" name=""/>
        <dsp:cNvSpPr/>
      </dsp:nvSpPr>
      <dsp:spPr>
        <a:xfrm>
          <a:off x="5003519" y="1092865"/>
          <a:ext cx="999629" cy="1074601"/>
        </a:xfrm>
        <a:custGeom>
          <a:avLst/>
          <a:gdLst/>
          <a:ahLst/>
          <a:cxnLst/>
          <a:rect l="0" t="0" r="0" b="0"/>
          <a:pathLst>
            <a:path>
              <a:moveTo>
                <a:pt x="0" y="1074601"/>
              </a:moveTo>
              <a:lnTo>
                <a:pt x="499814" y="1074601"/>
              </a:lnTo>
              <a:lnTo>
                <a:pt x="499814" y="0"/>
              </a:lnTo>
              <a:lnTo>
                <a:pt x="999629" y="0"/>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EA9702-06A1-4C48-A433-57690B948361}">
      <dsp:nvSpPr>
        <dsp:cNvPr id="0" name=""/>
        <dsp:cNvSpPr/>
      </dsp:nvSpPr>
      <dsp:spPr>
        <a:xfrm>
          <a:off x="5374" y="1405249"/>
          <a:ext cx="4998145" cy="1524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solidFill>
                <a:schemeClr val="bg1"/>
              </a:solidFill>
              <a:latin typeface="Arial" panose="020B0604020202020204" pitchFamily="34" charset="0"/>
              <a:cs typeface="Arial" panose="020B0604020202020204" pitchFamily="34" charset="0"/>
            </a:rPr>
            <a:t>Dans un groupe, chaque membre possède une place spécifique qui se caractérise </a:t>
          </a:r>
          <a:endParaRPr lang="fr-FR" sz="2800" b="1" kern="1200" dirty="0">
            <a:solidFill>
              <a:schemeClr val="bg1"/>
            </a:solidFill>
          </a:endParaRPr>
        </a:p>
      </dsp:txBody>
      <dsp:txXfrm>
        <a:off x="5374" y="1405249"/>
        <a:ext cx="4998145" cy="1524434"/>
      </dsp:txXfrm>
    </dsp:sp>
    <dsp:sp modelId="{CFEF0172-0CD0-40C7-9B52-FFAB61B288E9}">
      <dsp:nvSpPr>
        <dsp:cNvPr id="0" name=""/>
        <dsp:cNvSpPr/>
      </dsp:nvSpPr>
      <dsp:spPr>
        <a:xfrm>
          <a:off x="6003148" y="330648"/>
          <a:ext cx="4998145" cy="152443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cs typeface="Arial" panose="020B0604020202020204" pitchFamily="34" charset="0"/>
            </a:rPr>
            <a:t>par son rôle </a:t>
          </a:r>
        </a:p>
        <a:p>
          <a:pPr marL="0" lvl="0" indent="0" algn="ctr" defTabSz="1244600">
            <a:lnSpc>
              <a:spcPct val="90000"/>
            </a:lnSpc>
            <a:spcBef>
              <a:spcPct val="0"/>
            </a:spcBef>
            <a:spcAft>
              <a:spcPct val="35000"/>
            </a:spcAft>
            <a:buNone/>
          </a:pPr>
          <a:r>
            <a:rPr lang="fr-FR" sz="2800" kern="1200" dirty="0">
              <a:latin typeface="Arial" panose="020B0604020202020204" pitchFamily="34" charset="0"/>
              <a:cs typeface="Arial" panose="020B0604020202020204" pitchFamily="34" charset="0"/>
            </a:rPr>
            <a:t>ce qu’il fait dans le groupe </a:t>
          </a:r>
        </a:p>
      </dsp:txBody>
      <dsp:txXfrm>
        <a:off x="6003148" y="330648"/>
        <a:ext cx="4998145" cy="1524434"/>
      </dsp:txXfrm>
    </dsp:sp>
    <dsp:sp modelId="{32226DF9-6C84-48AF-9194-3F3B20AED262}">
      <dsp:nvSpPr>
        <dsp:cNvPr id="0" name=""/>
        <dsp:cNvSpPr/>
      </dsp:nvSpPr>
      <dsp:spPr>
        <a:xfrm>
          <a:off x="6003148" y="2479850"/>
          <a:ext cx="4998145" cy="152443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cs typeface="Arial" panose="020B0604020202020204" pitchFamily="34" charset="0"/>
            </a:rPr>
            <a:t>par son statut </a:t>
          </a:r>
        </a:p>
        <a:p>
          <a:pPr marL="0" lvl="0" indent="0" algn="ctr" defTabSz="1244600">
            <a:lnSpc>
              <a:spcPct val="90000"/>
            </a:lnSpc>
            <a:spcBef>
              <a:spcPct val="0"/>
            </a:spcBef>
            <a:spcAft>
              <a:spcPct val="35000"/>
            </a:spcAft>
            <a:buNone/>
          </a:pPr>
          <a:r>
            <a:rPr lang="fr-FR" sz="2800" kern="1200" dirty="0">
              <a:latin typeface="Arial" panose="020B0604020202020204" pitchFamily="34" charset="0"/>
              <a:cs typeface="Arial" panose="020B0604020202020204" pitchFamily="34" charset="0"/>
            </a:rPr>
            <a:t>ce que l’on attend de lui </a:t>
          </a:r>
        </a:p>
      </dsp:txBody>
      <dsp:txXfrm>
        <a:off x="6003148" y="2479850"/>
        <a:ext cx="4998145" cy="1524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B5608-F5A8-4F50-BB09-7B0623B48A83}">
      <dsp:nvSpPr>
        <dsp:cNvPr id="0" name=""/>
        <dsp:cNvSpPr/>
      </dsp:nvSpPr>
      <dsp:spPr>
        <a:xfrm>
          <a:off x="335477" y="1243217"/>
          <a:ext cx="2156065" cy="10780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cs typeface="Arial" panose="020B0604020202020204" pitchFamily="34" charset="0"/>
            </a:rPr>
            <a:t>Les règles d’un groupe</a:t>
          </a:r>
        </a:p>
      </dsp:txBody>
      <dsp:txXfrm>
        <a:off x="367051" y="1274791"/>
        <a:ext cx="2092917" cy="1014884"/>
      </dsp:txXfrm>
    </dsp:sp>
    <dsp:sp modelId="{FD0094A7-6C88-484B-9983-DF3610F0ECB9}">
      <dsp:nvSpPr>
        <dsp:cNvPr id="0" name=""/>
        <dsp:cNvSpPr/>
      </dsp:nvSpPr>
      <dsp:spPr>
        <a:xfrm rot="18289469">
          <a:off x="2167652" y="1135145"/>
          <a:ext cx="1510208" cy="54438"/>
        </a:xfrm>
        <a:custGeom>
          <a:avLst/>
          <a:gdLst/>
          <a:ahLst/>
          <a:cxnLst/>
          <a:rect l="0" t="0" r="0" b="0"/>
          <a:pathLst>
            <a:path>
              <a:moveTo>
                <a:pt x="0" y="27219"/>
              </a:moveTo>
              <a:lnTo>
                <a:pt x="1510208"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solidFill>
              <a:schemeClr val="bg1"/>
            </a:solidFill>
            <a:latin typeface="Arial" panose="020B0604020202020204" pitchFamily="34" charset="0"/>
            <a:cs typeface="Arial" panose="020B0604020202020204" pitchFamily="34" charset="0"/>
          </a:endParaRPr>
        </a:p>
      </dsp:txBody>
      <dsp:txXfrm>
        <a:off x="2885000" y="1124609"/>
        <a:ext cx="75510" cy="75510"/>
      </dsp:txXfrm>
    </dsp:sp>
    <dsp:sp modelId="{D8E12E00-B163-4165-ABF9-C532554D0776}">
      <dsp:nvSpPr>
        <dsp:cNvPr id="0" name=""/>
        <dsp:cNvSpPr/>
      </dsp:nvSpPr>
      <dsp:spPr>
        <a:xfrm>
          <a:off x="3353969" y="3479"/>
          <a:ext cx="7791353" cy="10780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latin typeface="Arial" panose="020B0604020202020204" pitchFamily="34" charset="0"/>
              <a:cs typeface="Arial" panose="020B0604020202020204" pitchFamily="34" charset="0"/>
            </a:rPr>
            <a:t>De régulation </a:t>
          </a:r>
        </a:p>
        <a:p>
          <a:pPr marL="0" lvl="0" indent="0" algn="ctr" defTabSz="10668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qui permettent d’atteindre le but du groupe.</a:t>
          </a:r>
        </a:p>
      </dsp:txBody>
      <dsp:txXfrm>
        <a:off x="3385543" y="35053"/>
        <a:ext cx="7728205" cy="1014884"/>
      </dsp:txXfrm>
    </dsp:sp>
    <dsp:sp modelId="{7D4F00A8-7D7D-40DB-A987-931453FF47CE}">
      <dsp:nvSpPr>
        <dsp:cNvPr id="0" name=""/>
        <dsp:cNvSpPr/>
      </dsp:nvSpPr>
      <dsp:spPr>
        <a:xfrm>
          <a:off x="2491543" y="1755014"/>
          <a:ext cx="862426" cy="54438"/>
        </a:xfrm>
        <a:custGeom>
          <a:avLst/>
          <a:gdLst/>
          <a:ahLst/>
          <a:cxnLst/>
          <a:rect l="0" t="0" r="0" b="0"/>
          <a:pathLst>
            <a:path>
              <a:moveTo>
                <a:pt x="0" y="27219"/>
              </a:moveTo>
              <a:lnTo>
                <a:pt x="862426"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solidFill>
              <a:schemeClr val="bg1"/>
            </a:solidFill>
            <a:latin typeface="Arial" panose="020B0604020202020204" pitchFamily="34" charset="0"/>
            <a:cs typeface="Arial" panose="020B0604020202020204" pitchFamily="34" charset="0"/>
          </a:endParaRPr>
        </a:p>
      </dsp:txBody>
      <dsp:txXfrm>
        <a:off x="2901195" y="1760672"/>
        <a:ext cx="43121" cy="43121"/>
      </dsp:txXfrm>
    </dsp:sp>
    <dsp:sp modelId="{192999E6-EC7A-4116-914C-84B15665A2EA}">
      <dsp:nvSpPr>
        <dsp:cNvPr id="0" name=""/>
        <dsp:cNvSpPr/>
      </dsp:nvSpPr>
      <dsp:spPr>
        <a:xfrm>
          <a:off x="3353969" y="1243217"/>
          <a:ext cx="7791353" cy="10780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latin typeface="Arial" panose="020B0604020202020204" pitchFamily="34" charset="0"/>
              <a:cs typeface="Arial" panose="020B0604020202020204" pitchFamily="34" charset="0"/>
            </a:rPr>
            <a:t>De production </a:t>
          </a:r>
          <a:endParaRPr lang="fr-FR" sz="2000" b="1" kern="1200" dirty="0">
            <a:solidFill>
              <a:srgbClr val="FF0000"/>
            </a:solidFill>
            <a:latin typeface="Arial" panose="020B0604020202020204" pitchFamily="34" charset="0"/>
            <a:cs typeface="Arial" panose="020B0604020202020204" pitchFamily="34" charset="0"/>
          </a:endParaRPr>
        </a:p>
        <a:p>
          <a:pPr marL="0" lvl="0" indent="0" algn="ctr" defTabSz="10668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les solutions mises en œuvre pour atteindre le but du groupe.</a:t>
          </a:r>
        </a:p>
      </dsp:txBody>
      <dsp:txXfrm>
        <a:off x="3385543" y="1274791"/>
        <a:ext cx="7728205" cy="1014884"/>
      </dsp:txXfrm>
    </dsp:sp>
    <dsp:sp modelId="{F3BFF4F2-B237-430E-87E9-2218869159CB}">
      <dsp:nvSpPr>
        <dsp:cNvPr id="0" name=""/>
        <dsp:cNvSpPr/>
      </dsp:nvSpPr>
      <dsp:spPr>
        <a:xfrm rot="3310531">
          <a:off x="2167652" y="2374882"/>
          <a:ext cx="1510208" cy="54438"/>
        </a:xfrm>
        <a:custGeom>
          <a:avLst/>
          <a:gdLst/>
          <a:ahLst/>
          <a:cxnLst/>
          <a:rect l="0" t="0" r="0" b="0"/>
          <a:pathLst>
            <a:path>
              <a:moveTo>
                <a:pt x="0" y="27219"/>
              </a:moveTo>
              <a:lnTo>
                <a:pt x="1510208" y="272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b="1" kern="1200">
            <a:solidFill>
              <a:schemeClr val="bg1"/>
            </a:solidFill>
            <a:latin typeface="Arial" panose="020B0604020202020204" pitchFamily="34" charset="0"/>
            <a:cs typeface="Arial" panose="020B0604020202020204" pitchFamily="34" charset="0"/>
          </a:endParaRPr>
        </a:p>
      </dsp:txBody>
      <dsp:txXfrm>
        <a:off x="2885000" y="2364347"/>
        <a:ext cx="75510" cy="75510"/>
      </dsp:txXfrm>
    </dsp:sp>
    <dsp:sp modelId="{5013D96E-8C40-4D27-BE02-C87FAAF8E4B6}">
      <dsp:nvSpPr>
        <dsp:cNvPr id="0" name=""/>
        <dsp:cNvSpPr/>
      </dsp:nvSpPr>
      <dsp:spPr>
        <a:xfrm>
          <a:off x="3353969" y="2482954"/>
          <a:ext cx="7791353" cy="10780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latin typeface="Arial" panose="020B0604020202020204" pitchFamily="34" charset="0"/>
              <a:cs typeface="Arial" panose="020B0604020202020204" pitchFamily="34" charset="0"/>
            </a:rPr>
            <a:t>De facilitation </a:t>
          </a:r>
        </a:p>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cs typeface="Arial" panose="020B0604020202020204" pitchFamily="34" charset="0"/>
            </a:rPr>
            <a:t>qui améliorent la communication dans le groupe et évitent les conflits.</a:t>
          </a:r>
        </a:p>
      </dsp:txBody>
      <dsp:txXfrm>
        <a:off x="3385543" y="2514528"/>
        <a:ext cx="7728205" cy="101488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80335-E41F-084E-8103-E2C6494EB14D}" type="datetimeFigureOut">
              <a:rPr lang="fr-FR" smtClean="0"/>
              <a:t>24/09/2019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AB5FE-4D93-D540-B760-B65EEE83A6F2}" type="slidenum">
              <a:rPr lang="fr-FR" smtClean="0"/>
              <a:t>‹N°›</a:t>
            </a:fld>
            <a:endParaRPr lang="fr-FR"/>
          </a:p>
        </p:txBody>
      </p:sp>
    </p:spTree>
    <p:extLst>
      <p:ext uri="{BB962C8B-B14F-4D97-AF65-F5344CB8AC3E}">
        <p14:creationId xmlns:p14="http://schemas.microsoft.com/office/powerpoint/2010/main" val="24791521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24/09/2019</a:t>
            </a:fld>
            <a:endParaRPr lang="fr-FR"/>
          </a:p>
        </p:txBody>
      </p:sp>
      <p:sp>
        <p:nvSpPr>
          <p:cNvPr id="5" name="Footer Placeholder 4"/>
          <p:cNvSpPr>
            <a:spLocks noGrp="1"/>
          </p:cNvSpPr>
          <p:nvPr>
            <p:ph type="ftr" sz="quarter" idx="3"/>
          </p:nvPr>
        </p:nvSpPr>
        <p:spPr>
          <a:xfrm rot="5400000">
            <a:off x="-1637052" y="67055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2.1. Fonctions</a:t>
            </a:r>
            <a:endParaRPr lang="fr-FR" sz="5400" dirty="0"/>
          </a:p>
        </p:txBody>
      </p:sp>
      <p:graphicFrame>
        <p:nvGraphicFramePr>
          <p:cNvPr id="4" name="Diagramme 3"/>
          <p:cNvGraphicFramePr/>
          <p:nvPr>
            <p:extLst>
              <p:ext uri="{D42A27DB-BD31-4B8C-83A1-F6EECF244321}">
                <p14:modId xmlns:p14="http://schemas.microsoft.com/office/powerpoint/2010/main" val="2074211771"/>
              </p:ext>
            </p:extLst>
          </p:nvPr>
        </p:nvGraphicFramePr>
        <p:xfrm>
          <a:off x="330199" y="1320800"/>
          <a:ext cx="11006668" cy="4334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2.1. Fonctions</a:t>
            </a:r>
            <a:endParaRPr lang="fr-FR" sz="5400" dirty="0"/>
          </a:p>
        </p:txBody>
      </p:sp>
      <p:sp>
        <p:nvSpPr>
          <p:cNvPr id="4" name="Rectangle 3"/>
          <p:cNvSpPr/>
          <p:nvPr/>
        </p:nvSpPr>
        <p:spPr>
          <a:xfrm>
            <a:off x="474133" y="1216392"/>
            <a:ext cx="11040533" cy="1200329"/>
          </a:xfrm>
          <a:prstGeom prst="rect">
            <a:avLst/>
          </a:prstGeom>
        </p:spPr>
        <p:txBody>
          <a:bodyPr wrap="square">
            <a:spAutoFit/>
          </a:bodyPr>
          <a:lstStyle/>
          <a:p>
            <a:pPr algn="just"/>
            <a:r>
              <a:rPr lang="fr-FR" sz="2400" dirty="0">
                <a:latin typeface="ITC Century Std Light"/>
              </a:rPr>
              <a:t>Tout groupe instaure des règles de fonctionnement que chaque membre doit respecter au risque d’être rejeté ou marginalisé. Ces règles sont regroupées en trois fonctions. </a:t>
            </a:r>
            <a:endParaRPr lang="fr-FR" sz="2400" dirty="0"/>
          </a:p>
        </p:txBody>
      </p:sp>
      <p:graphicFrame>
        <p:nvGraphicFramePr>
          <p:cNvPr id="6" name="Diagramme 5"/>
          <p:cNvGraphicFramePr/>
          <p:nvPr>
            <p:extLst>
              <p:ext uri="{D42A27DB-BD31-4B8C-83A1-F6EECF244321}">
                <p14:modId xmlns:p14="http://schemas.microsoft.com/office/powerpoint/2010/main" val="63779744"/>
              </p:ext>
            </p:extLst>
          </p:nvPr>
        </p:nvGraphicFramePr>
        <p:xfrm>
          <a:off x="253999" y="2260599"/>
          <a:ext cx="11480800" cy="3564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99230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2.2. Leadership</a:t>
            </a:r>
            <a:endParaRPr lang="fr-FR" sz="5400" dirty="0"/>
          </a:p>
        </p:txBody>
      </p:sp>
      <p:sp>
        <p:nvSpPr>
          <p:cNvPr id="3" name="Rectangle 2"/>
          <p:cNvSpPr/>
          <p:nvPr/>
        </p:nvSpPr>
        <p:spPr>
          <a:xfrm>
            <a:off x="321733" y="1430867"/>
            <a:ext cx="11286066" cy="4031873"/>
          </a:xfrm>
          <a:prstGeom prst="rect">
            <a:avLst/>
          </a:prstGeom>
        </p:spPr>
        <p:txBody>
          <a:bodyPr wrap="square">
            <a:spAutoFit/>
          </a:bodyPr>
          <a:lstStyle/>
          <a:p>
            <a:pPr algn="ctr">
              <a:spcBef>
                <a:spcPts val="1200"/>
              </a:spcBef>
              <a:spcAft>
                <a:spcPts val="1200"/>
              </a:spcAft>
            </a:pPr>
            <a:r>
              <a:rPr lang="fr-FR" sz="2400" dirty="0">
                <a:latin typeface="Arial" panose="020B0604020202020204" pitchFamily="34" charset="0"/>
                <a:cs typeface="Arial" panose="020B0604020202020204" pitchFamily="34" charset="0"/>
              </a:rPr>
              <a:t>Les groupes sont menés par une ou des personnes influentes, les </a:t>
            </a:r>
            <a:r>
              <a:rPr lang="fr-FR" sz="2800" b="1" dirty="0">
                <a:solidFill>
                  <a:srgbClr val="FFFF00"/>
                </a:solidFill>
                <a:latin typeface="Arial" panose="020B0604020202020204" pitchFamily="34" charset="0"/>
                <a:cs typeface="Arial" panose="020B0604020202020204" pitchFamily="34" charset="0"/>
              </a:rPr>
              <a:t>leaders</a:t>
            </a:r>
            <a:r>
              <a:rPr lang="fr-FR" sz="2400" dirty="0">
                <a:latin typeface="Arial" panose="020B0604020202020204" pitchFamily="34" charset="0"/>
                <a:cs typeface="Arial" panose="020B0604020202020204" pitchFamily="34" charset="0"/>
              </a:rPr>
              <a:t>. </a:t>
            </a:r>
          </a:p>
          <a:p>
            <a:pPr algn="just">
              <a:spcBef>
                <a:spcPts val="1200"/>
              </a:spcBef>
              <a:spcAft>
                <a:spcPts val="1200"/>
              </a:spcAft>
            </a:pPr>
            <a:r>
              <a:rPr lang="fr-FR" sz="2400" dirty="0">
                <a:latin typeface="Arial" panose="020B0604020202020204" pitchFamily="34" charset="0"/>
                <a:cs typeface="Arial" panose="020B0604020202020204" pitchFamily="34" charset="0"/>
              </a:rPr>
              <a:t>Le leader a généralement des compétences relationnelles et des qualités personnelles qui lui permettent de motiver, d’influencer et de fédérer un groupe autour des buts fixés. </a:t>
            </a:r>
          </a:p>
          <a:p>
            <a:pPr algn="just">
              <a:spcBef>
                <a:spcPts val="1200"/>
              </a:spcBef>
              <a:spcAft>
                <a:spcPts val="1200"/>
              </a:spcAft>
            </a:pPr>
            <a:r>
              <a:rPr lang="fr-FR" sz="2400" dirty="0">
                <a:latin typeface="Arial" panose="020B0604020202020204" pitchFamily="34" charset="0"/>
                <a:cs typeface="Arial" panose="020B0604020202020204" pitchFamily="34" charset="0"/>
              </a:rPr>
              <a:t>=&gt; La confiance mutuelle est indispensable. </a:t>
            </a:r>
          </a:p>
          <a:p>
            <a:pPr algn="just">
              <a:spcBef>
                <a:spcPts val="1200"/>
              </a:spcBef>
              <a:spcAft>
                <a:spcPts val="1200"/>
              </a:spcAft>
            </a:pPr>
            <a:r>
              <a:rPr lang="fr-FR" sz="2400" dirty="0">
                <a:latin typeface="Arial" panose="020B0604020202020204" pitchFamily="34" charset="0"/>
                <a:cs typeface="Arial" panose="020B0604020202020204" pitchFamily="34" charset="0"/>
              </a:rPr>
              <a:t>Selon Paul </a:t>
            </a:r>
            <a:r>
              <a:rPr lang="fr-FR" sz="2400" dirty="0" err="1">
                <a:latin typeface="Arial" panose="020B0604020202020204" pitchFamily="34" charset="0"/>
                <a:cs typeface="Arial" panose="020B0604020202020204" pitchFamily="34" charset="0"/>
              </a:rPr>
              <a:t>Hersey</a:t>
            </a:r>
            <a:r>
              <a:rPr lang="fr-FR" sz="2400" dirty="0">
                <a:latin typeface="Arial" panose="020B0604020202020204" pitchFamily="34" charset="0"/>
                <a:cs typeface="Arial" panose="020B0604020202020204" pitchFamily="34" charset="0"/>
              </a:rPr>
              <a:t> et Kenneth Blanchard (experts américains en management), il n’existe pas de « bon » style de leadership : « un leader doit adopter le style le plus adapté à la situation. » </a:t>
            </a:r>
          </a:p>
        </p:txBody>
      </p:sp>
    </p:spTree>
    <p:extLst>
      <p:ext uri="{BB962C8B-B14F-4D97-AF65-F5344CB8AC3E}">
        <p14:creationId xmlns:p14="http://schemas.microsoft.com/office/powerpoint/2010/main" val="3630145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2.2. Leadership</a:t>
            </a:r>
            <a:endParaRPr lang="fr-FR" sz="5400" dirty="0"/>
          </a:p>
        </p:txBody>
      </p:sp>
      <p:sp>
        <p:nvSpPr>
          <p:cNvPr id="4" name="Rectangle 3"/>
          <p:cNvSpPr/>
          <p:nvPr/>
        </p:nvSpPr>
        <p:spPr>
          <a:xfrm>
            <a:off x="2194024" y="1343783"/>
            <a:ext cx="8013148" cy="523220"/>
          </a:xfrm>
          <a:prstGeom prst="rect">
            <a:avLst/>
          </a:prstGeom>
        </p:spPr>
        <p:txBody>
          <a:bodyPr wrap="square">
            <a:spAutoFit/>
          </a:bodyPr>
          <a:lstStyle/>
          <a:p>
            <a:pPr algn="just"/>
            <a:r>
              <a:rPr lang="fr-FR" sz="2800" dirty="0">
                <a:latin typeface="ITC Century Std Light"/>
              </a:rPr>
              <a:t>On distingue différents styles de leadership : </a:t>
            </a:r>
            <a:endParaRPr lang="fr-FR" sz="2800" dirty="0"/>
          </a:p>
        </p:txBody>
      </p:sp>
      <p:graphicFrame>
        <p:nvGraphicFramePr>
          <p:cNvPr id="5" name="Tableau 4">
            <a:extLst>
              <a:ext uri="{FF2B5EF4-FFF2-40B4-BE49-F238E27FC236}">
                <a16:creationId xmlns:a16="http://schemas.microsoft.com/office/drawing/2014/main" id="{9A76613F-D5B2-45B2-AB30-F98FC6AF24F3}"/>
              </a:ext>
            </a:extLst>
          </p:cNvPr>
          <p:cNvGraphicFramePr>
            <a:graphicFrameLocks noGrp="1"/>
          </p:cNvGraphicFramePr>
          <p:nvPr>
            <p:extLst>
              <p:ext uri="{D42A27DB-BD31-4B8C-83A1-F6EECF244321}">
                <p14:modId xmlns:p14="http://schemas.microsoft.com/office/powerpoint/2010/main" val="3350508396"/>
              </p:ext>
            </p:extLst>
          </p:nvPr>
        </p:nvGraphicFramePr>
        <p:xfrm>
          <a:off x="568974" y="2046891"/>
          <a:ext cx="10759571" cy="3639533"/>
        </p:xfrm>
        <a:graphic>
          <a:graphicData uri="http://schemas.openxmlformats.org/drawingml/2006/table">
            <a:tbl>
              <a:tblPr firstRow="1" firstCol="1" bandRow="1">
                <a:tableStyleId>{D03447BB-5D67-496B-8E87-E561075AD55C}</a:tableStyleId>
              </a:tblPr>
              <a:tblGrid>
                <a:gridCol w="1740839">
                  <a:extLst>
                    <a:ext uri="{9D8B030D-6E8A-4147-A177-3AD203B41FA5}">
                      <a16:colId xmlns:a16="http://schemas.microsoft.com/office/drawing/2014/main" val="3226493815"/>
                    </a:ext>
                  </a:extLst>
                </a:gridCol>
                <a:gridCol w="9018732">
                  <a:extLst>
                    <a:ext uri="{9D8B030D-6E8A-4147-A177-3AD203B41FA5}">
                      <a16:colId xmlns:a16="http://schemas.microsoft.com/office/drawing/2014/main" val="744143331"/>
                    </a:ext>
                  </a:extLst>
                </a:gridCol>
              </a:tblGrid>
              <a:tr h="352213">
                <a:tc gridSpan="2">
                  <a:txBody>
                    <a:bodyPr/>
                    <a:lstStyle/>
                    <a:p>
                      <a:pPr algn="ctr">
                        <a:spcBef>
                          <a:spcPts val="200"/>
                        </a:spcBef>
                        <a:spcAft>
                          <a:spcPts val="200"/>
                        </a:spcAft>
                      </a:pPr>
                      <a:r>
                        <a:rPr lang="fr-FR" sz="2000">
                          <a:effectLst/>
                          <a:latin typeface="Arial" panose="020B0604020202020204" pitchFamily="34" charset="0"/>
                          <a:cs typeface="Arial" panose="020B0604020202020204" pitchFamily="34" charset="0"/>
                        </a:rPr>
                        <a:t>Styles de leadership</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2132551427"/>
                  </a:ext>
                </a:extLst>
              </a:tr>
              <a:tr h="2171979">
                <a:tc>
                  <a:txBody>
                    <a:bodyPr/>
                    <a:lstStyle/>
                    <a:p>
                      <a:pPr algn="l">
                        <a:spcBef>
                          <a:spcPts val="600"/>
                        </a:spcBef>
                        <a:spcAft>
                          <a:spcPts val="0"/>
                        </a:spcAft>
                      </a:pPr>
                      <a:r>
                        <a:rPr lang="fr-FR" sz="2000" dirty="0">
                          <a:effectLst/>
                          <a:latin typeface="Arial" panose="020B0604020202020204" pitchFamily="34" charset="0"/>
                          <a:cs typeface="Arial" panose="020B0604020202020204" pitchFamily="34" charset="0"/>
                        </a:rPr>
                        <a:t>Directif ou autocratique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donne ses ordres et instructions. Il impose sa volonté, ses valeurs ou ses décisions. Ce style provoque parfois des conflits, des mécontentements, des désengagements. Il est particulièrement efficace lorsque le leader est un esprit supérieur, intelligent et charismatique mais il peut être positif ou négatif (exemple : De Gaulle, Churchill, Hitler, Staline ...). </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est peu relationnel mais très organisationnel.</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99583964"/>
                  </a:ext>
                </a:extLst>
              </a:tr>
              <a:tr h="1115341">
                <a:tc>
                  <a:txBody>
                    <a:bodyPr/>
                    <a:lstStyle/>
                    <a:p>
                      <a:pPr algn="l">
                        <a:spcBef>
                          <a:spcPts val="600"/>
                        </a:spcBef>
                        <a:spcAft>
                          <a:spcPts val="0"/>
                        </a:spcAft>
                      </a:pPr>
                      <a:r>
                        <a:rPr lang="fr-FR" sz="2000">
                          <a:effectLst/>
                          <a:latin typeface="Arial" panose="020B0604020202020204" pitchFamily="34" charset="0"/>
                          <a:cs typeface="Arial" panose="020B0604020202020204" pitchFamily="34" charset="0"/>
                        </a:rPr>
                        <a:t>Persuasif</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prend les décisions, donne des ordres précis et explique ses choix. </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est relationnel et organisationnel. Il sait persuader et convaincre.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97284214"/>
                  </a:ext>
                </a:extLst>
              </a:tr>
            </a:tbl>
          </a:graphicData>
        </a:graphic>
      </p:graphicFrame>
    </p:spTree>
    <p:extLst>
      <p:ext uri="{BB962C8B-B14F-4D97-AF65-F5344CB8AC3E}">
        <p14:creationId xmlns:p14="http://schemas.microsoft.com/office/powerpoint/2010/main" val="30228236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2.2. Leadership</a:t>
            </a:r>
            <a:endParaRPr lang="fr-FR" sz="5400" dirty="0"/>
          </a:p>
        </p:txBody>
      </p:sp>
      <p:sp>
        <p:nvSpPr>
          <p:cNvPr id="4" name="Rectangle 3"/>
          <p:cNvSpPr/>
          <p:nvPr/>
        </p:nvSpPr>
        <p:spPr>
          <a:xfrm>
            <a:off x="2194024" y="1343783"/>
            <a:ext cx="8013148" cy="523220"/>
          </a:xfrm>
          <a:prstGeom prst="rect">
            <a:avLst/>
          </a:prstGeom>
        </p:spPr>
        <p:txBody>
          <a:bodyPr wrap="square">
            <a:spAutoFit/>
          </a:bodyPr>
          <a:lstStyle/>
          <a:p>
            <a:pPr algn="just"/>
            <a:r>
              <a:rPr lang="fr-FR" sz="2800" dirty="0">
                <a:latin typeface="ITC Century Std Light"/>
              </a:rPr>
              <a:t>On distingue différents styles de leadership : </a:t>
            </a:r>
            <a:endParaRPr lang="fr-FR" sz="2800" dirty="0"/>
          </a:p>
        </p:txBody>
      </p:sp>
      <p:graphicFrame>
        <p:nvGraphicFramePr>
          <p:cNvPr id="5" name="Tableau 4">
            <a:extLst>
              <a:ext uri="{FF2B5EF4-FFF2-40B4-BE49-F238E27FC236}">
                <a16:creationId xmlns:a16="http://schemas.microsoft.com/office/drawing/2014/main" id="{9A76613F-D5B2-45B2-AB30-F98FC6AF24F3}"/>
              </a:ext>
            </a:extLst>
          </p:cNvPr>
          <p:cNvGraphicFramePr>
            <a:graphicFrameLocks noGrp="1"/>
          </p:cNvGraphicFramePr>
          <p:nvPr>
            <p:extLst>
              <p:ext uri="{D42A27DB-BD31-4B8C-83A1-F6EECF244321}">
                <p14:modId xmlns:p14="http://schemas.microsoft.com/office/powerpoint/2010/main" val="1418800656"/>
              </p:ext>
            </p:extLst>
          </p:nvPr>
        </p:nvGraphicFramePr>
        <p:xfrm>
          <a:off x="540399" y="2172063"/>
          <a:ext cx="10759571" cy="3342154"/>
        </p:xfrm>
        <a:graphic>
          <a:graphicData uri="http://schemas.openxmlformats.org/drawingml/2006/table">
            <a:tbl>
              <a:tblPr firstRow="1" firstCol="1" bandRow="1">
                <a:tableStyleId>{D03447BB-5D67-496B-8E87-E561075AD55C}</a:tableStyleId>
              </a:tblPr>
              <a:tblGrid>
                <a:gridCol w="2126601">
                  <a:extLst>
                    <a:ext uri="{9D8B030D-6E8A-4147-A177-3AD203B41FA5}">
                      <a16:colId xmlns:a16="http://schemas.microsoft.com/office/drawing/2014/main" val="3226493815"/>
                    </a:ext>
                  </a:extLst>
                </a:gridCol>
                <a:gridCol w="8632970">
                  <a:extLst>
                    <a:ext uri="{9D8B030D-6E8A-4147-A177-3AD203B41FA5}">
                      <a16:colId xmlns:a16="http://schemas.microsoft.com/office/drawing/2014/main" val="744143331"/>
                    </a:ext>
                  </a:extLst>
                </a:gridCol>
              </a:tblGrid>
              <a:tr h="230704">
                <a:tc gridSpan="2">
                  <a:txBody>
                    <a:bodyPr/>
                    <a:lstStyle/>
                    <a:p>
                      <a:pPr algn="ctr">
                        <a:spcBef>
                          <a:spcPts val="200"/>
                        </a:spcBef>
                        <a:spcAft>
                          <a:spcPts val="200"/>
                        </a:spcAft>
                      </a:pPr>
                      <a:r>
                        <a:rPr lang="fr-FR" sz="2000">
                          <a:effectLst/>
                          <a:latin typeface="Arial" panose="020B0604020202020204" pitchFamily="34" charset="0"/>
                          <a:cs typeface="Arial" panose="020B0604020202020204" pitchFamily="34" charset="0"/>
                        </a:rPr>
                        <a:t>Styles de leadership</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2132551427"/>
                  </a:ext>
                </a:extLst>
              </a:tr>
              <a:tr h="3037354">
                <a:tc>
                  <a:txBody>
                    <a:bodyPr/>
                    <a:lstStyle/>
                    <a:p>
                      <a:pPr algn="l">
                        <a:spcBef>
                          <a:spcPts val="600"/>
                        </a:spcBef>
                        <a:spcAft>
                          <a:spcPts val="0"/>
                        </a:spcAft>
                      </a:pPr>
                      <a:r>
                        <a:rPr lang="fr-FR" sz="2000">
                          <a:effectLst/>
                          <a:latin typeface="Arial" panose="020B0604020202020204" pitchFamily="34" charset="0"/>
                          <a:cs typeface="Arial" panose="020B0604020202020204" pitchFamily="34" charset="0"/>
                        </a:rPr>
                        <a:t>Participatif ou démocratique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écoute, conseille et négocie avec ses collaborateurs. Il parle peu et se place sur un pied d’égalité avec ses collègues. Chaque décision est discutée puis soumise à un vote. Les participants sont souvent motivés et dynamiques car ils se sentent reconnus. </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Le processus de décision peut être longs (réunions nombreuses et discussions sans fin) et nuire à la productivité ce qui peut engendrer mécontentement et inefficacité. </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est peu organisationnel mais très relationnel.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67513945"/>
                  </a:ext>
                </a:extLst>
              </a:tr>
            </a:tbl>
          </a:graphicData>
        </a:graphic>
      </p:graphicFrame>
    </p:spTree>
    <p:extLst>
      <p:ext uri="{BB962C8B-B14F-4D97-AF65-F5344CB8AC3E}">
        <p14:creationId xmlns:p14="http://schemas.microsoft.com/office/powerpoint/2010/main" val="10832418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828868" cy="973667"/>
          </a:xfrm>
        </p:spPr>
        <p:txBody>
          <a:bodyPr>
            <a:normAutofit fontScale="90000"/>
          </a:bodyPr>
          <a:lstStyle/>
          <a:p>
            <a:r>
              <a:rPr lang="fr-FR" sz="3200" b="1" dirty="0"/>
              <a:t>2. Identifier les fonctions des membres et les leaders</a:t>
            </a:r>
            <a:br>
              <a:rPr lang="fr-FR" sz="3200" b="1" dirty="0"/>
            </a:br>
            <a:r>
              <a:rPr lang="fr-FR" sz="3200" b="1" dirty="0"/>
              <a:t>2.2. Leadership</a:t>
            </a:r>
            <a:endParaRPr lang="fr-FR" sz="5400" dirty="0"/>
          </a:p>
        </p:txBody>
      </p:sp>
      <p:sp>
        <p:nvSpPr>
          <p:cNvPr id="4" name="Rectangle 3"/>
          <p:cNvSpPr/>
          <p:nvPr/>
        </p:nvSpPr>
        <p:spPr>
          <a:xfrm>
            <a:off x="2194024" y="1343783"/>
            <a:ext cx="8013148" cy="523220"/>
          </a:xfrm>
          <a:prstGeom prst="rect">
            <a:avLst/>
          </a:prstGeom>
        </p:spPr>
        <p:txBody>
          <a:bodyPr wrap="square">
            <a:spAutoFit/>
          </a:bodyPr>
          <a:lstStyle/>
          <a:p>
            <a:pPr algn="just"/>
            <a:r>
              <a:rPr lang="fr-FR" sz="2800" dirty="0">
                <a:latin typeface="ITC Century Std Light"/>
              </a:rPr>
              <a:t>On distingue différents styles de leadership : </a:t>
            </a:r>
            <a:endParaRPr lang="fr-FR" sz="2800" dirty="0"/>
          </a:p>
        </p:txBody>
      </p:sp>
      <p:graphicFrame>
        <p:nvGraphicFramePr>
          <p:cNvPr id="5" name="Tableau 4">
            <a:extLst>
              <a:ext uri="{FF2B5EF4-FFF2-40B4-BE49-F238E27FC236}">
                <a16:creationId xmlns:a16="http://schemas.microsoft.com/office/drawing/2014/main" id="{9A76613F-D5B2-45B2-AB30-F98FC6AF24F3}"/>
              </a:ext>
            </a:extLst>
          </p:cNvPr>
          <p:cNvGraphicFramePr>
            <a:graphicFrameLocks noGrp="1"/>
          </p:cNvGraphicFramePr>
          <p:nvPr>
            <p:extLst>
              <p:ext uri="{D42A27DB-BD31-4B8C-83A1-F6EECF244321}">
                <p14:modId xmlns:p14="http://schemas.microsoft.com/office/powerpoint/2010/main" val="512662528"/>
              </p:ext>
            </p:extLst>
          </p:nvPr>
        </p:nvGraphicFramePr>
        <p:xfrm>
          <a:off x="609696" y="2478654"/>
          <a:ext cx="10759571" cy="3325208"/>
        </p:xfrm>
        <a:graphic>
          <a:graphicData uri="http://schemas.openxmlformats.org/drawingml/2006/table">
            <a:tbl>
              <a:tblPr firstRow="1" firstCol="1" bandRow="1">
                <a:tableStyleId>{D03447BB-5D67-496B-8E87-E561075AD55C}</a:tableStyleId>
              </a:tblPr>
              <a:tblGrid>
                <a:gridCol w="1686946">
                  <a:extLst>
                    <a:ext uri="{9D8B030D-6E8A-4147-A177-3AD203B41FA5}">
                      <a16:colId xmlns:a16="http://schemas.microsoft.com/office/drawing/2014/main" val="3226493815"/>
                    </a:ext>
                  </a:extLst>
                </a:gridCol>
                <a:gridCol w="9072625">
                  <a:extLst>
                    <a:ext uri="{9D8B030D-6E8A-4147-A177-3AD203B41FA5}">
                      <a16:colId xmlns:a16="http://schemas.microsoft.com/office/drawing/2014/main" val="744143331"/>
                    </a:ext>
                  </a:extLst>
                </a:gridCol>
              </a:tblGrid>
              <a:tr h="356272">
                <a:tc gridSpan="2">
                  <a:txBody>
                    <a:bodyPr/>
                    <a:lstStyle/>
                    <a:p>
                      <a:pPr algn="ctr">
                        <a:spcBef>
                          <a:spcPts val="200"/>
                        </a:spcBef>
                        <a:spcAft>
                          <a:spcPts val="200"/>
                        </a:spcAft>
                      </a:pPr>
                      <a:r>
                        <a:rPr lang="fr-FR" sz="2000">
                          <a:effectLst/>
                          <a:latin typeface="Arial" panose="020B0604020202020204" pitchFamily="34" charset="0"/>
                          <a:cs typeface="Arial" panose="020B0604020202020204" pitchFamily="34" charset="0"/>
                        </a:rPr>
                        <a:t>Styles de leadership</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2132551427"/>
                  </a:ext>
                </a:extLst>
              </a:tr>
              <a:tr h="2968936">
                <a:tc>
                  <a:txBody>
                    <a:bodyPr/>
                    <a:lstStyle/>
                    <a:p>
                      <a:pPr algn="l">
                        <a:spcBef>
                          <a:spcPts val="600"/>
                        </a:spcBef>
                        <a:spcAft>
                          <a:spcPts val="0"/>
                        </a:spcAft>
                      </a:pPr>
                      <a:r>
                        <a:rPr lang="fr-FR" sz="2000">
                          <a:effectLst/>
                          <a:latin typeface="Arial" panose="020B0604020202020204" pitchFamily="34" charset="0"/>
                          <a:cs typeface="Arial" panose="020B0604020202020204" pitchFamily="34" charset="0"/>
                        </a:rPr>
                        <a:t>Délégatif ou « laissez faire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se met en retrait mais reste disponible. Il est à l’écoute de ses collègues. Il laisse ses collaborateurs prendre les décisions en les responsabilisant et en délégant.</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Ces groupes semblent parfois sans leader, sans direction et sans but précis. L’ambiance peut y être décontractée et agréable à court terme, mais ces groupes sont souvent peu efficaces et peuvent engendrer l'insatisfaction quant au résultat et au but à atteindre.</a:t>
                      </a:r>
                    </a:p>
                    <a:p>
                      <a:pPr algn="just">
                        <a:spcBef>
                          <a:spcPts val="200"/>
                        </a:spcBef>
                        <a:spcAft>
                          <a:spcPts val="200"/>
                        </a:spcAft>
                      </a:pPr>
                      <a:r>
                        <a:rPr lang="fr-FR" sz="2000" dirty="0">
                          <a:effectLst/>
                          <a:latin typeface="Arial" panose="020B0604020202020204" pitchFamily="34" charset="0"/>
                          <a:cs typeface="Arial" panose="020B0604020202020204" pitchFamily="34" charset="0"/>
                        </a:rPr>
                        <a:t>Le leader est peu organisationnel et peu relationnel.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88717145"/>
                  </a:ext>
                </a:extLst>
              </a:tr>
            </a:tbl>
          </a:graphicData>
        </a:graphic>
      </p:graphicFrame>
    </p:spTree>
    <p:extLst>
      <p:ext uri="{BB962C8B-B14F-4D97-AF65-F5344CB8AC3E}">
        <p14:creationId xmlns:p14="http://schemas.microsoft.com/office/powerpoint/2010/main" val="31923898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239</TotalTime>
  <Words>479</Words>
  <Application>Microsoft Office PowerPoint</Application>
  <PresentationFormat>Grand écran</PresentationFormat>
  <Paragraphs>43</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Century Gothic</vt:lpstr>
      <vt:lpstr>ITC Century Std Light</vt:lpstr>
      <vt:lpstr>Wingdings 3</vt:lpstr>
      <vt:lpstr>Ion</vt:lpstr>
      <vt:lpstr>2. Identifier les fonctions des membres et les leaders 2.1. Fonctions</vt:lpstr>
      <vt:lpstr>2. Identifier les fonctions des membres et les leaders 2.1. Fonctions</vt:lpstr>
      <vt:lpstr>2. Identifier les fonctions des membres et les leaders 2.2. Leadership</vt:lpstr>
      <vt:lpstr>2. Identifier les fonctions des membres et les leaders 2.2. Leadership</vt:lpstr>
      <vt:lpstr>2. Identifier les fonctions des membres et les leaders 2.2. Leadership</vt:lpstr>
      <vt:lpstr>2. Identifier les fonctions des membres et les leaders 2.2.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37</cp:revision>
  <dcterms:created xsi:type="dcterms:W3CDTF">2014-01-14T07:42:30Z</dcterms:created>
  <dcterms:modified xsi:type="dcterms:W3CDTF">2019-09-24T14:13:29Z</dcterms:modified>
</cp:coreProperties>
</file>