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7" y="7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2D71C9-7636-48DC-BD07-0DE1813786E1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A5489B4A-0AE4-48AA-A009-45BDA7217077}">
      <dgm:prSet phldrT="[Texte]" custT="1"/>
      <dgm:spPr/>
      <dgm:t>
        <a:bodyPr/>
        <a:lstStyle/>
        <a:p>
          <a:r>
            <a:rPr lang="fr-FR" sz="2400" b="1" dirty="0">
              <a:latin typeface="Artial"/>
            </a:rPr>
            <a:t>Communication de groupe </a:t>
          </a:r>
          <a:endParaRPr lang="fr-FR" sz="2400" b="1" dirty="0"/>
        </a:p>
      </dgm:t>
    </dgm:pt>
    <dgm:pt modelId="{31C66CDC-7976-4776-BA66-3ADCF4E9B757}" type="parTrans" cxnId="{3A26C09F-C386-46FE-97D7-2717B9531830}">
      <dgm:prSet/>
      <dgm:spPr/>
      <dgm:t>
        <a:bodyPr/>
        <a:lstStyle/>
        <a:p>
          <a:endParaRPr lang="fr-FR"/>
        </a:p>
      </dgm:t>
    </dgm:pt>
    <dgm:pt modelId="{3A837AD4-625A-4A29-A11F-375DC94FFB4E}" type="sibTrans" cxnId="{3A26C09F-C386-46FE-97D7-2717B9531830}">
      <dgm:prSet/>
      <dgm:spPr/>
      <dgm:t>
        <a:bodyPr/>
        <a:lstStyle/>
        <a:p>
          <a:endParaRPr lang="fr-FR"/>
        </a:p>
      </dgm:t>
    </dgm:pt>
    <dgm:pt modelId="{34D65082-3357-4000-B1DD-608CCB12B64C}">
      <dgm:prSet custT="1"/>
      <dgm:spPr/>
      <dgm:t>
        <a:bodyPr/>
        <a:lstStyle/>
        <a:p>
          <a:pPr algn="l"/>
          <a:r>
            <a:rPr lang="fr-FR" sz="2400" b="1" dirty="0">
              <a:latin typeface="Artial"/>
            </a:rPr>
            <a:t> = Interaction </a:t>
          </a:r>
          <a:r>
            <a:rPr lang="fr-FR" sz="2400" dirty="0">
              <a:latin typeface="Artial"/>
            </a:rPr>
            <a:t>entre au moins 3 personnes </a:t>
          </a:r>
        </a:p>
      </dgm:t>
    </dgm:pt>
    <dgm:pt modelId="{55E87CA3-3CE2-4A91-921F-FA863BD7C8E9}" type="parTrans" cxnId="{57B8B791-BF12-4369-86D8-3CCE08826511}">
      <dgm:prSet/>
      <dgm:spPr/>
      <dgm:t>
        <a:bodyPr/>
        <a:lstStyle/>
        <a:p>
          <a:endParaRPr lang="fr-FR"/>
        </a:p>
      </dgm:t>
    </dgm:pt>
    <dgm:pt modelId="{E2DFEF18-2A1D-4470-B023-EDF5AF67F8A7}" type="sibTrans" cxnId="{57B8B791-BF12-4369-86D8-3CCE08826511}">
      <dgm:prSet/>
      <dgm:spPr/>
      <dgm:t>
        <a:bodyPr/>
        <a:lstStyle/>
        <a:p>
          <a:endParaRPr lang="fr-FR"/>
        </a:p>
      </dgm:t>
    </dgm:pt>
    <dgm:pt modelId="{0B26EFF6-597D-41EF-B5E6-C3139FDD42EE}">
      <dgm:prSet custT="1"/>
      <dgm:spPr/>
      <dgm:t>
        <a:bodyPr/>
        <a:lstStyle/>
        <a:p>
          <a:pPr algn="l"/>
          <a:r>
            <a:rPr lang="fr-FR" sz="2400" dirty="0">
              <a:latin typeface="Artial"/>
            </a:rPr>
            <a:t>Les membres poursuivent un </a:t>
          </a:r>
          <a:r>
            <a:rPr lang="fr-FR" sz="2400" b="1" dirty="0">
              <a:latin typeface="Artial"/>
            </a:rPr>
            <a:t>but commun </a:t>
          </a:r>
          <a:endParaRPr lang="fr-FR" sz="2400" dirty="0">
            <a:latin typeface="Artial"/>
          </a:endParaRPr>
        </a:p>
      </dgm:t>
    </dgm:pt>
    <dgm:pt modelId="{C2A61A14-086B-401F-8928-DC7EC2F9F38A}" type="parTrans" cxnId="{6DDAB339-AFB7-40A6-A41B-FBC304D92703}">
      <dgm:prSet/>
      <dgm:spPr/>
      <dgm:t>
        <a:bodyPr/>
        <a:lstStyle/>
        <a:p>
          <a:endParaRPr lang="fr-FR"/>
        </a:p>
      </dgm:t>
    </dgm:pt>
    <dgm:pt modelId="{5DF92014-DA0D-4801-848E-65B945A14C28}" type="sibTrans" cxnId="{6DDAB339-AFB7-40A6-A41B-FBC304D92703}">
      <dgm:prSet/>
      <dgm:spPr/>
      <dgm:t>
        <a:bodyPr/>
        <a:lstStyle/>
        <a:p>
          <a:endParaRPr lang="fr-FR"/>
        </a:p>
      </dgm:t>
    </dgm:pt>
    <dgm:pt modelId="{1E9CB17F-7EC1-46B6-A372-5D70DA6E1FD7}">
      <dgm:prSet custT="1"/>
      <dgm:spPr/>
      <dgm:t>
        <a:bodyPr/>
        <a:lstStyle/>
        <a:p>
          <a:pPr algn="l"/>
          <a:r>
            <a:rPr lang="fr-FR" sz="2400" dirty="0">
              <a:latin typeface="Artial"/>
            </a:rPr>
            <a:t>Les membres endossent des </a:t>
          </a:r>
          <a:r>
            <a:rPr lang="fr-FR" sz="2400" b="1" dirty="0">
              <a:latin typeface="Artial"/>
            </a:rPr>
            <a:t>rôles </a:t>
          </a:r>
          <a:r>
            <a:rPr lang="fr-FR" sz="2400" dirty="0">
              <a:latin typeface="Artial"/>
            </a:rPr>
            <a:t>(ce qu’ils font) </a:t>
          </a:r>
        </a:p>
      </dgm:t>
    </dgm:pt>
    <dgm:pt modelId="{2F067C73-B6A1-4FB5-907D-9AE1B31B4E2A}" type="parTrans" cxnId="{968AF0FA-1620-4F0C-8BE9-0C9B9B157A4D}">
      <dgm:prSet/>
      <dgm:spPr/>
      <dgm:t>
        <a:bodyPr/>
        <a:lstStyle/>
        <a:p>
          <a:endParaRPr lang="fr-FR"/>
        </a:p>
      </dgm:t>
    </dgm:pt>
    <dgm:pt modelId="{D91EF977-238D-422E-BCE5-B8C787F142C2}" type="sibTrans" cxnId="{968AF0FA-1620-4F0C-8BE9-0C9B9B157A4D}">
      <dgm:prSet/>
      <dgm:spPr/>
      <dgm:t>
        <a:bodyPr/>
        <a:lstStyle/>
        <a:p>
          <a:endParaRPr lang="fr-FR"/>
        </a:p>
      </dgm:t>
    </dgm:pt>
    <dgm:pt modelId="{F3E18D08-DC0A-4E1D-A537-191E9CA366E5}">
      <dgm:prSet custT="1"/>
      <dgm:spPr/>
      <dgm:t>
        <a:bodyPr/>
        <a:lstStyle/>
        <a:p>
          <a:pPr algn="l"/>
          <a:r>
            <a:rPr lang="fr-FR" sz="2400" dirty="0">
              <a:latin typeface="Artial"/>
            </a:rPr>
            <a:t>Les membres endossent des </a:t>
          </a:r>
          <a:r>
            <a:rPr lang="fr-FR" sz="2400" b="1" dirty="0">
              <a:latin typeface="Artial"/>
            </a:rPr>
            <a:t>statuts </a:t>
          </a:r>
          <a:r>
            <a:rPr lang="fr-FR" sz="2400" dirty="0">
              <a:latin typeface="Artial"/>
            </a:rPr>
            <a:t>(ce que l’on attend d’eux) </a:t>
          </a:r>
        </a:p>
      </dgm:t>
    </dgm:pt>
    <dgm:pt modelId="{6FEB1CFF-777F-4600-871B-B400E1D4FFA9}" type="parTrans" cxnId="{070711AF-7BCF-41B3-80FA-5A66D251F96F}">
      <dgm:prSet/>
      <dgm:spPr/>
      <dgm:t>
        <a:bodyPr/>
        <a:lstStyle/>
        <a:p>
          <a:endParaRPr lang="fr-FR"/>
        </a:p>
      </dgm:t>
    </dgm:pt>
    <dgm:pt modelId="{5CC2465C-D7CD-4FB8-8489-6E5A3C841BCF}" type="sibTrans" cxnId="{070711AF-7BCF-41B3-80FA-5A66D251F96F}">
      <dgm:prSet/>
      <dgm:spPr/>
      <dgm:t>
        <a:bodyPr/>
        <a:lstStyle/>
        <a:p>
          <a:endParaRPr lang="fr-FR"/>
        </a:p>
      </dgm:t>
    </dgm:pt>
    <dgm:pt modelId="{F51A6242-0FF6-4349-98D5-41FF3672C4E0}">
      <dgm:prSet custT="1"/>
      <dgm:spPr/>
      <dgm:t>
        <a:bodyPr/>
        <a:lstStyle/>
        <a:p>
          <a:pPr algn="l"/>
          <a:r>
            <a:rPr lang="fr-FR" sz="2400" dirty="0">
              <a:latin typeface="Artial"/>
            </a:rPr>
            <a:t>le groupe est régi par des </a:t>
          </a:r>
          <a:r>
            <a:rPr lang="fr-FR" sz="2400" b="1" dirty="0">
              <a:latin typeface="Artial"/>
            </a:rPr>
            <a:t>normes </a:t>
          </a:r>
          <a:r>
            <a:rPr lang="fr-FR" sz="2400" dirty="0">
              <a:latin typeface="Artial"/>
            </a:rPr>
            <a:t>(règles) </a:t>
          </a:r>
        </a:p>
      </dgm:t>
    </dgm:pt>
    <dgm:pt modelId="{B95D0FB6-2608-46F2-8E1B-F449E0B26899}" type="parTrans" cxnId="{DBB957CB-230D-48A5-95B4-75BEB41411A1}">
      <dgm:prSet/>
      <dgm:spPr/>
      <dgm:t>
        <a:bodyPr/>
        <a:lstStyle/>
        <a:p>
          <a:endParaRPr lang="fr-FR"/>
        </a:p>
      </dgm:t>
    </dgm:pt>
    <dgm:pt modelId="{737C4AB3-8121-4BA1-9E76-3B8EBB301163}" type="sibTrans" cxnId="{DBB957CB-230D-48A5-95B4-75BEB41411A1}">
      <dgm:prSet/>
      <dgm:spPr/>
      <dgm:t>
        <a:bodyPr/>
        <a:lstStyle/>
        <a:p>
          <a:endParaRPr lang="fr-FR"/>
        </a:p>
      </dgm:t>
    </dgm:pt>
    <dgm:pt modelId="{65AE22B8-DF47-4D38-A950-B0495F5B4621}" type="pres">
      <dgm:prSet presAssocID="{3F2D71C9-7636-48DC-BD07-0DE1813786E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EE35B7E-3D6F-41B0-9CD1-F83885E0BB36}" type="pres">
      <dgm:prSet presAssocID="{A5489B4A-0AE4-48AA-A009-45BDA7217077}" presName="hierRoot1" presStyleCnt="0">
        <dgm:presLayoutVars>
          <dgm:hierBranch val="init"/>
        </dgm:presLayoutVars>
      </dgm:prSet>
      <dgm:spPr/>
    </dgm:pt>
    <dgm:pt modelId="{E0865167-6811-4542-A030-222782CFDB5B}" type="pres">
      <dgm:prSet presAssocID="{A5489B4A-0AE4-48AA-A009-45BDA7217077}" presName="rootComposite1" presStyleCnt="0"/>
      <dgm:spPr/>
    </dgm:pt>
    <dgm:pt modelId="{BB8FD009-2B7B-4208-BA54-9C04CD304022}" type="pres">
      <dgm:prSet presAssocID="{A5489B4A-0AE4-48AA-A009-45BDA7217077}" presName="rootText1" presStyleLbl="node0" presStyleIdx="0" presStyleCnt="1" custScaleX="108038" custScaleY="224608">
        <dgm:presLayoutVars>
          <dgm:chPref val="3"/>
        </dgm:presLayoutVars>
      </dgm:prSet>
      <dgm:spPr/>
    </dgm:pt>
    <dgm:pt modelId="{9CB29C9C-C4DC-4603-A25B-FDCC7450ED7F}" type="pres">
      <dgm:prSet presAssocID="{A5489B4A-0AE4-48AA-A009-45BDA7217077}" presName="rootConnector1" presStyleLbl="node1" presStyleIdx="0" presStyleCnt="0"/>
      <dgm:spPr/>
    </dgm:pt>
    <dgm:pt modelId="{EEA85DED-D2EF-4729-B519-1FB71B211AA4}" type="pres">
      <dgm:prSet presAssocID="{A5489B4A-0AE4-48AA-A009-45BDA7217077}" presName="hierChild2" presStyleCnt="0"/>
      <dgm:spPr/>
    </dgm:pt>
    <dgm:pt modelId="{0582D0AA-C70D-485E-B20F-18200860DD3B}" type="pres">
      <dgm:prSet presAssocID="{55E87CA3-3CE2-4A91-921F-FA863BD7C8E9}" presName="Name64" presStyleLbl="parChTrans1D2" presStyleIdx="0" presStyleCnt="5"/>
      <dgm:spPr/>
    </dgm:pt>
    <dgm:pt modelId="{576FCAEB-4855-4D4F-B7CB-7A09D66BC299}" type="pres">
      <dgm:prSet presAssocID="{34D65082-3357-4000-B1DD-608CCB12B64C}" presName="hierRoot2" presStyleCnt="0">
        <dgm:presLayoutVars>
          <dgm:hierBranch val="init"/>
        </dgm:presLayoutVars>
      </dgm:prSet>
      <dgm:spPr/>
    </dgm:pt>
    <dgm:pt modelId="{05B4E193-02E5-47A9-A295-4EA0B6517670}" type="pres">
      <dgm:prSet presAssocID="{34D65082-3357-4000-B1DD-608CCB12B64C}" presName="rootComposite" presStyleCnt="0"/>
      <dgm:spPr/>
    </dgm:pt>
    <dgm:pt modelId="{84738D86-BE71-4B69-A7DC-3C6EC6EE20D3}" type="pres">
      <dgm:prSet presAssocID="{34D65082-3357-4000-B1DD-608CCB12B64C}" presName="rootText" presStyleLbl="node2" presStyleIdx="0" presStyleCnt="5" custScaleX="391648" custScaleY="80983">
        <dgm:presLayoutVars>
          <dgm:chPref val="3"/>
        </dgm:presLayoutVars>
      </dgm:prSet>
      <dgm:spPr/>
    </dgm:pt>
    <dgm:pt modelId="{05BDCF2C-2034-4799-819D-661B6D295C35}" type="pres">
      <dgm:prSet presAssocID="{34D65082-3357-4000-B1DD-608CCB12B64C}" presName="rootConnector" presStyleLbl="node2" presStyleIdx="0" presStyleCnt="5"/>
      <dgm:spPr/>
    </dgm:pt>
    <dgm:pt modelId="{A36A82F3-F567-4EFC-B530-C275EAF164D0}" type="pres">
      <dgm:prSet presAssocID="{34D65082-3357-4000-B1DD-608CCB12B64C}" presName="hierChild4" presStyleCnt="0"/>
      <dgm:spPr/>
    </dgm:pt>
    <dgm:pt modelId="{70890C78-4B82-4B62-B526-3F6C9B5EC5E9}" type="pres">
      <dgm:prSet presAssocID="{34D65082-3357-4000-B1DD-608CCB12B64C}" presName="hierChild5" presStyleCnt="0"/>
      <dgm:spPr/>
    </dgm:pt>
    <dgm:pt modelId="{E1B2D22A-BF2C-4B53-B817-AC48F8F0658A}" type="pres">
      <dgm:prSet presAssocID="{C2A61A14-086B-401F-8928-DC7EC2F9F38A}" presName="Name64" presStyleLbl="parChTrans1D2" presStyleIdx="1" presStyleCnt="5"/>
      <dgm:spPr/>
    </dgm:pt>
    <dgm:pt modelId="{50E17B7D-8DC1-4A86-B562-40708615224C}" type="pres">
      <dgm:prSet presAssocID="{0B26EFF6-597D-41EF-B5E6-C3139FDD42EE}" presName="hierRoot2" presStyleCnt="0">
        <dgm:presLayoutVars>
          <dgm:hierBranch val="init"/>
        </dgm:presLayoutVars>
      </dgm:prSet>
      <dgm:spPr/>
    </dgm:pt>
    <dgm:pt modelId="{4190F843-C95E-4468-9090-6DD38A4613A9}" type="pres">
      <dgm:prSet presAssocID="{0B26EFF6-597D-41EF-B5E6-C3139FDD42EE}" presName="rootComposite" presStyleCnt="0"/>
      <dgm:spPr/>
    </dgm:pt>
    <dgm:pt modelId="{C5B7CBFE-669F-408F-9F6F-E64B785E41AE}" type="pres">
      <dgm:prSet presAssocID="{0B26EFF6-597D-41EF-B5E6-C3139FDD42EE}" presName="rootText" presStyleLbl="node2" presStyleIdx="1" presStyleCnt="5" custScaleX="391648" custScaleY="80983">
        <dgm:presLayoutVars>
          <dgm:chPref val="3"/>
        </dgm:presLayoutVars>
      </dgm:prSet>
      <dgm:spPr/>
    </dgm:pt>
    <dgm:pt modelId="{37DC2BF2-8433-47E3-AB7F-CBD26BC675C9}" type="pres">
      <dgm:prSet presAssocID="{0B26EFF6-597D-41EF-B5E6-C3139FDD42EE}" presName="rootConnector" presStyleLbl="node2" presStyleIdx="1" presStyleCnt="5"/>
      <dgm:spPr/>
    </dgm:pt>
    <dgm:pt modelId="{FBD4C4F5-81CD-4769-BED8-FEA0D463C85C}" type="pres">
      <dgm:prSet presAssocID="{0B26EFF6-597D-41EF-B5E6-C3139FDD42EE}" presName="hierChild4" presStyleCnt="0"/>
      <dgm:spPr/>
    </dgm:pt>
    <dgm:pt modelId="{562C656A-B53E-466B-9A97-989FABBB53FF}" type="pres">
      <dgm:prSet presAssocID="{0B26EFF6-597D-41EF-B5E6-C3139FDD42EE}" presName="hierChild5" presStyleCnt="0"/>
      <dgm:spPr/>
    </dgm:pt>
    <dgm:pt modelId="{46700E65-B1DD-40D0-A005-884CF8479C20}" type="pres">
      <dgm:prSet presAssocID="{2F067C73-B6A1-4FB5-907D-9AE1B31B4E2A}" presName="Name64" presStyleLbl="parChTrans1D2" presStyleIdx="2" presStyleCnt="5"/>
      <dgm:spPr/>
    </dgm:pt>
    <dgm:pt modelId="{C58B134E-2A69-4B64-922C-A90306CB101B}" type="pres">
      <dgm:prSet presAssocID="{1E9CB17F-7EC1-46B6-A372-5D70DA6E1FD7}" presName="hierRoot2" presStyleCnt="0">
        <dgm:presLayoutVars>
          <dgm:hierBranch val="init"/>
        </dgm:presLayoutVars>
      </dgm:prSet>
      <dgm:spPr/>
    </dgm:pt>
    <dgm:pt modelId="{9B149431-47DF-4298-BFC5-7D618F4ADA4B}" type="pres">
      <dgm:prSet presAssocID="{1E9CB17F-7EC1-46B6-A372-5D70DA6E1FD7}" presName="rootComposite" presStyleCnt="0"/>
      <dgm:spPr/>
    </dgm:pt>
    <dgm:pt modelId="{7B248DBB-89FF-4E6D-A8E8-D33877153A00}" type="pres">
      <dgm:prSet presAssocID="{1E9CB17F-7EC1-46B6-A372-5D70DA6E1FD7}" presName="rootText" presStyleLbl="node2" presStyleIdx="2" presStyleCnt="5" custScaleX="391648" custScaleY="80983">
        <dgm:presLayoutVars>
          <dgm:chPref val="3"/>
        </dgm:presLayoutVars>
      </dgm:prSet>
      <dgm:spPr/>
    </dgm:pt>
    <dgm:pt modelId="{C9C87614-C025-499A-B627-203B9F6FE588}" type="pres">
      <dgm:prSet presAssocID="{1E9CB17F-7EC1-46B6-A372-5D70DA6E1FD7}" presName="rootConnector" presStyleLbl="node2" presStyleIdx="2" presStyleCnt="5"/>
      <dgm:spPr/>
    </dgm:pt>
    <dgm:pt modelId="{08BAE878-A804-4180-B8F3-11B070F72601}" type="pres">
      <dgm:prSet presAssocID="{1E9CB17F-7EC1-46B6-A372-5D70DA6E1FD7}" presName="hierChild4" presStyleCnt="0"/>
      <dgm:spPr/>
    </dgm:pt>
    <dgm:pt modelId="{288ECB92-F5AA-4B64-989E-B694A2BD2743}" type="pres">
      <dgm:prSet presAssocID="{1E9CB17F-7EC1-46B6-A372-5D70DA6E1FD7}" presName="hierChild5" presStyleCnt="0"/>
      <dgm:spPr/>
    </dgm:pt>
    <dgm:pt modelId="{C1D37834-753A-4730-B70E-EACBF919A7E4}" type="pres">
      <dgm:prSet presAssocID="{6FEB1CFF-777F-4600-871B-B400E1D4FFA9}" presName="Name64" presStyleLbl="parChTrans1D2" presStyleIdx="3" presStyleCnt="5"/>
      <dgm:spPr/>
    </dgm:pt>
    <dgm:pt modelId="{B8994D50-46B0-412B-AEAC-A36A876D9414}" type="pres">
      <dgm:prSet presAssocID="{F3E18D08-DC0A-4E1D-A537-191E9CA366E5}" presName="hierRoot2" presStyleCnt="0">
        <dgm:presLayoutVars>
          <dgm:hierBranch val="init"/>
        </dgm:presLayoutVars>
      </dgm:prSet>
      <dgm:spPr/>
    </dgm:pt>
    <dgm:pt modelId="{225D65D9-25B4-4AA9-ACB2-2348402D77C7}" type="pres">
      <dgm:prSet presAssocID="{F3E18D08-DC0A-4E1D-A537-191E9CA366E5}" presName="rootComposite" presStyleCnt="0"/>
      <dgm:spPr/>
    </dgm:pt>
    <dgm:pt modelId="{4B2797EC-8300-4120-832F-BAD854303744}" type="pres">
      <dgm:prSet presAssocID="{F3E18D08-DC0A-4E1D-A537-191E9CA366E5}" presName="rootText" presStyleLbl="node2" presStyleIdx="3" presStyleCnt="5" custScaleX="391648" custScaleY="80983">
        <dgm:presLayoutVars>
          <dgm:chPref val="3"/>
        </dgm:presLayoutVars>
      </dgm:prSet>
      <dgm:spPr/>
    </dgm:pt>
    <dgm:pt modelId="{EE7A0F73-DE9E-4F05-8740-0563C661207A}" type="pres">
      <dgm:prSet presAssocID="{F3E18D08-DC0A-4E1D-A537-191E9CA366E5}" presName="rootConnector" presStyleLbl="node2" presStyleIdx="3" presStyleCnt="5"/>
      <dgm:spPr/>
    </dgm:pt>
    <dgm:pt modelId="{9682823E-221B-4F83-AA5C-9EAE1A2146B2}" type="pres">
      <dgm:prSet presAssocID="{F3E18D08-DC0A-4E1D-A537-191E9CA366E5}" presName="hierChild4" presStyleCnt="0"/>
      <dgm:spPr/>
    </dgm:pt>
    <dgm:pt modelId="{1D691EE9-A308-4058-96EA-D3747EA2A08A}" type="pres">
      <dgm:prSet presAssocID="{F3E18D08-DC0A-4E1D-A537-191E9CA366E5}" presName="hierChild5" presStyleCnt="0"/>
      <dgm:spPr/>
    </dgm:pt>
    <dgm:pt modelId="{62EAC7B5-E051-48CB-8643-3D660F57276E}" type="pres">
      <dgm:prSet presAssocID="{B95D0FB6-2608-46F2-8E1B-F449E0B26899}" presName="Name64" presStyleLbl="parChTrans1D2" presStyleIdx="4" presStyleCnt="5"/>
      <dgm:spPr/>
    </dgm:pt>
    <dgm:pt modelId="{C5B86B1B-A1E7-4D9A-8EE4-8477F38B7D51}" type="pres">
      <dgm:prSet presAssocID="{F51A6242-0FF6-4349-98D5-41FF3672C4E0}" presName="hierRoot2" presStyleCnt="0">
        <dgm:presLayoutVars>
          <dgm:hierBranch val="init"/>
        </dgm:presLayoutVars>
      </dgm:prSet>
      <dgm:spPr/>
    </dgm:pt>
    <dgm:pt modelId="{FF6AFBF5-FA62-4D5D-A034-45057232C90F}" type="pres">
      <dgm:prSet presAssocID="{F51A6242-0FF6-4349-98D5-41FF3672C4E0}" presName="rootComposite" presStyleCnt="0"/>
      <dgm:spPr/>
    </dgm:pt>
    <dgm:pt modelId="{4174B59A-1173-4E18-AAFD-A6D5C3F6E36D}" type="pres">
      <dgm:prSet presAssocID="{F51A6242-0FF6-4349-98D5-41FF3672C4E0}" presName="rootText" presStyleLbl="node2" presStyleIdx="4" presStyleCnt="5" custScaleX="391648" custScaleY="80983">
        <dgm:presLayoutVars>
          <dgm:chPref val="3"/>
        </dgm:presLayoutVars>
      </dgm:prSet>
      <dgm:spPr/>
    </dgm:pt>
    <dgm:pt modelId="{45D59AC5-ECAF-4C5A-8985-819A30E2316C}" type="pres">
      <dgm:prSet presAssocID="{F51A6242-0FF6-4349-98D5-41FF3672C4E0}" presName="rootConnector" presStyleLbl="node2" presStyleIdx="4" presStyleCnt="5"/>
      <dgm:spPr/>
    </dgm:pt>
    <dgm:pt modelId="{E4F972CF-AD5F-4290-BC2E-012144F91C21}" type="pres">
      <dgm:prSet presAssocID="{F51A6242-0FF6-4349-98D5-41FF3672C4E0}" presName="hierChild4" presStyleCnt="0"/>
      <dgm:spPr/>
    </dgm:pt>
    <dgm:pt modelId="{A29F5636-5B45-4468-BE04-574960309DDE}" type="pres">
      <dgm:prSet presAssocID="{F51A6242-0FF6-4349-98D5-41FF3672C4E0}" presName="hierChild5" presStyleCnt="0"/>
      <dgm:spPr/>
    </dgm:pt>
    <dgm:pt modelId="{410A2A68-1D36-415E-8B0B-97C8BCC66E3C}" type="pres">
      <dgm:prSet presAssocID="{A5489B4A-0AE4-48AA-A009-45BDA7217077}" presName="hierChild3" presStyleCnt="0"/>
      <dgm:spPr/>
    </dgm:pt>
  </dgm:ptLst>
  <dgm:cxnLst>
    <dgm:cxn modelId="{63CBFA00-2DD6-43F8-ADD6-A139616B1640}" type="presOf" srcId="{F51A6242-0FF6-4349-98D5-41FF3672C4E0}" destId="{4174B59A-1173-4E18-AAFD-A6D5C3F6E36D}" srcOrd="0" destOrd="0" presId="urn:microsoft.com/office/officeart/2009/3/layout/HorizontalOrganizationChart"/>
    <dgm:cxn modelId="{787DAB02-31D6-4E68-AAFB-A9D171B7032F}" type="presOf" srcId="{B95D0FB6-2608-46F2-8E1B-F449E0B26899}" destId="{62EAC7B5-E051-48CB-8643-3D660F57276E}" srcOrd="0" destOrd="0" presId="urn:microsoft.com/office/officeart/2009/3/layout/HorizontalOrganizationChart"/>
    <dgm:cxn modelId="{8DEF1111-ABB9-4162-BA4F-695C3687BEC0}" type="presOf" srcId="{A5489B4A-0AE4-48AA-A009-45BDA7217077}" destId="{9CB29C9C-C4DC-4603-A25B-FDCC7450ED7F}" srcOrd="1" destOrd="0" presId="urn:microsoft.com/office/officeart/2009/3/layout/HorizontalOrganizationChart"/>
    <dgm:cxn modelId="{551ADD11-2012-4C3D-A401-34D3E1195D32}" type="presOf" srcId="{34D65082-3357-4000-B1DD-608CCB12B64C}" destId="{84738D86-BE71-4B69-A7DC-3C6EC6EE20D3}" srcOrd="0" destOrd="0" presId="urn:microsoft.com/office/officeart/2009/3/layout/HorizontalOrganizationChart"/>
    <dgm:cxn modelId="{FDE56A19-E031-4093-8921-992D4E82F364}" type="presOf" srcId="{A5489B4A-0AE4-48AA-A009-45BDA7217077}" destId="{BB8FD009-2B7B-4208-BA54-9C04CD304022}" srcOrd="0" destOrd="0" presId="urn:microsoft.com/office/officeart/2009/3/layout/HorizontalOrganizationChart"/>
    <dgm:cxn modelId="{D493431A-D4F7-47E6-A3C8-D666FB371B3A}" type="presOf" srcId="{F51A6242-0FF6-4349-98D5-41FF3672C4E0}" destId="{45D59AC5-ECAF-4C5A-8985-819A30E2316C}" srcOrd="1" destOrd="0" presId="urn:microsoft.com/office/officeart/2009/3/layout/HorizontalOrganizationChart"/>
    <dgm:cxn modelId="{36A0F323-BD35-472E-9FB1-1E13F037D5AF}" type="presOf" srcId="{1E9CB17F-7EC1-46B6-A372-5D70DA6E1FD7}" destId="{7B248DBB-89FF-4E6D-A8E8-D33877153A00}" srcOrd="0" destOrd="0" presId="urn:microsoft.com/office/officeart/2009/3/layout/HorizontalOrganizationChart"/>
    <dgm:cxn modelId="{A0F34426-DF9A-45C9-B5DB-48AC40B47CCF}" type="presOf" srcId="{3F2D71C9-7636-48DC-BD07-0DE1813786E1}" destId="{65AE22B8-DF47-4D38-A950-B0495F5B4621}" srcOrd="0" destOrd="0" presId="urn:microsoft.com/office/officeart/2009/3/layout/HorizontalOrganizationChart"/>
    <dgm:cxn modelId="{A30DC331-5741-4F80-BBDE-270E51620291}" type="presOf" srcId="{C2A61A14-086B-401F-8928-DC7EC2F9F38A}" destId="{E1B2D22A-BF2C-4B53-B817-AC48F8F0658A}" srcOrd="0" destOrd="0" presId="urn:microsoft.com/office/officeart/2009/3/layout/HorizontalOrganizationChart"/>
    <dgm:cxn modelId="{6DDAB339-AFB7-40A6-A41B-FBC304D92703}" srcId="{A5489B4A-0AE4-48AA-A009-45BDA7217077}" destId="{0B26EFF6-597D-41EF-B5E6-C3139FDD42EE}" srcOrd="1" destOrd="0" parTransId="{C2A61A14-086B-401F-8928-DC7EC2F9F38A}" sibTransId="{5DF92014-DA0D-4801-848E-65B945A14C28}"/>
    <dgm:cxn modelId="{A04B8064-1AF6-44FF-A4CF-306938480157}" type="presOf" srcId="{34D65082-3357-4000-B1DD-608CCB12B64C}" destId="{05BDCF2C-2034-4799-819D-661B6D295C35}" srcOrd="1" destOrd="0" presId="urn:microsoft.com/office/officeart/2009/3/layout/HorizontalOrganizationChart"/>
    <dgm:cxn modelId="{978DBD4B-0D41-43BE-8A42-CB7B97887C31}" type="presOf" srcId="{1E9CB17F-7EC1-46B6-A372-5D70DA6E1FD7}" destId="{C9C87614-C025-499A-B627-203B9F6FE588}" srcOrd="1" destOrd="0" presId="urn:microsoft.com/office/officeart/2009/3/layout/HorizontalOrganizationChart"/>
    <dgm:cxn modelId="{9982EB4E-BCF7-4026-8295-5ACAE6B7001F}" type="presOf" srcId="{6FEB1CFF-777F-4600-871B-B400E1D4FFA9}" destId="{C1D37834-753A-4730-B70E-EACBF919A7E4}" srcOrd="0" destOrd="0" presId="urn:microsoft.com/office/officeart/2009/3/layout/HorizontalOrganizationChart"/>
    <dgm:cxn modelId="{8BB7AD52-4928-4C4F-ABC7-85D238F81DB2}" type="presOf" srcId="{0B26EFF6-597D-41EF-B5E6-C3139FDD42EE}" destId="{C5B7CBFE-669F-408F-9F6F-E64B785E41AE}" srcOrd="0" destOrd="0" presId="urn:microsoft.com/office/officeart/2009/3/layout/HorizontalOrganizationChart"/>
    <dgm:cxn modelId="{57B8B791-BF12-4369-86D8-3CCE08826511}" srcId="{A5489B4A-0AE4-48AA-A009-45BDA7217077}" destId="{34D65082-3357-4000-B1DD-608CCB12B64C}" srcOrd="0" destOrd="0" parTransId="{55E87CA3-3CE2-4A91-921F-FA863BD7C8E9}" sibTransId="{E2DFEF18-2A1D-4470-B023-EDF5AF67F8A7}"/>
    <dgm:cxn modelId="{C3BCE69E-A6AC-4F2B-B959-84F953BFA8D4}" type="presOf" srcId="{0B26EFF6-597D-41EF-B5E6-C3139FDD42EE}" destId="{37DC2BF2-8433-47E3-AB7F-CBD26BC675C9}" srcOrd="1" destOrd="0" presId="urn:microsoft.com/office/officeart/2009/3/layout/HorizontalOrganizationChart"/>
    <dgm:cxn modelId="{3A26C09F-C386-46FE-97D7-2717B9531830}" srcId="{3F2D71C9-7636-48DC-BD07-0DE1813786E1}" destId="{A5489B4A-0AE4-48AA-A009-45BDA7217077}" srcOrd="0" destOrd="0" parTransId="{31C66CDC-7976-4776-BA66-3ADCF4E9B757}" sibTransId="{3A837AD4-625A-4A29-A11F-375DC94FFB4E}"/>
    <dgm:cxn modelId="{070711AF-7BCF-41B3-80FA-5A66D251F96F}" srcId="{A5489B4A-0AE4-48AA-A009-45BDA7217077}" destId="{F3E18D08-DC0A-4E1D-A537-191E9CA366E5}" srcOrd="3" destOrd="0" parTransId="{6FEB1CFF-777F-4600-871B-B400E1D4FFA9}" sibTransId="{5CC2465C-D7CD-4FB8-8489-6E5A3C841BCF}"/>
    <dgm:cxn modelId="{B1B60EBB-AE22-4E50-AD4E-A1E3666B773F}" type="presOf" srcId="{F3E18D08-DC0A-4E1D-A537-191E9CA366E5}" destId="{4B2797EC-8300-4120-832F-BAD854303744}" srcOrd="0" destOrd="0" presId="urn:microsoft.com/office/officeart/2009/3/layout/HorizontalOrganizationChart"/>
    <dgm:cxn modelId="{1F34E7C2-CE98-45E0-B0D4-EDE52A6752FF}" type="presOf" srcId="{F3E18D08-DC0A-4E1D-A537-191E9CA366E5}" destId="{EE7A0F73-DE9E-4F05-8740-0563C661207A}" srcOrd="1" destOrd="0" presId="urn:microsoft.com/office/officeart/2009/3/layout/HorizontalOrganizationChart"/>
    <dgm:cxn modelId="{DBB957CB-230D-48A5-95B4-75BEB41411A1}" srcId="{A5489B4A-0AE4-48AA-A009-45BDA7217077}" destId="{F51A6242-0FF6-4349-98D5-41FF3672C4E0}" srcOrd="4" destOrd="0" parTransId="{B95D0FB6-2608-46F2-8E1B-F449E0B26899}" sibTransId="{737C4AB3-8121-4BA1-9E76-3B8EBB301163}"/>
    <dgm:cxn modelId="{FF83C0D6-52E0-4959-A96E-31109830CFCA}" type="presOf" srcId="{2F067C73-B6A1-4FB5-907D-9AE1B31B4E2A}" destId="{46700E65-B1DD-40D0-A005-884CF8479C20}" srcOrd="0" destOrd="0" presId="urn:microsoft.com/office/officeart/2009/3/layout/HorizontalOrganizationChart"/>
    <dgm:cxn modelId="{72512CE9-A170-4B91-B668-25A9C4128FF2}" type="presOf" srcId="{55E87CA3-3CE2-4A91-921F-FA863BD7C8E9}" destId="{0582D0AA-C70D-485E-B20F-18200860DD3B}" srcOrd="0" destOrd="0" presId="urn:microsoft.com/office/officeart/2009/3/layout/HorizontalOrganizationChart"/>
    <dgm:cxn modelId="{968AF0FA-1620-4F0C-8BE9-0C9B9B157A4D}" srcId="{A5489B4A-0AE4-48AA-A009-45BDA7217077}" destId="{1E9CB17F-7EC1-46B6-A372-5D70DA6E1FD7}" srcOrd="2" destOrd="0" parTransId="{2F067C73-B6A1-4FB5-907D-9AE1B31B4E2A}" sibTransId="{D91EF977-238D-422E-BCE5-B8C787F142C2}"/>
    <dgm:cxn modelId="{AC89610F-BA5E-4C43-BE78-55436A8790EE}" type="presParOf" srcId="{65AE22B8-DF47-4D38-A950-B0495F5B4621}" destId="{2EE35B7E-3D6F-41B0-9CD1-F83885E0BB36}" srcOrd="0" destOrd="0" presId="urn:microsoft.com/office/officeart/2009/3/layout/HorizontalOrganizationChart"/>
    <dgm:cxn modelId="{A86B7739-0C91-420B-AB7F-40FFA6F36B58}" type="presParOf" srcId="{2EE35B7E-3D6F-41B0-9CD1-F83885E0BB36}" destId="{E0865167-6811-4542-A030-222782CFDB5B}" srcOrd="0" destOrd="0" presId="urn:microsoft.com/office/officeart/2009/3/layout/HorizontalOrganizationChart"/>
    <dgm:cxn modelId="{AE08579F-125B-464E-9653-DDD20FE01AED}" type="presParOf" srcId="{E0865167-6811-4542-A030-222782CFDB5B}" destId="{BB8FD009-2B7B-4208-BA54-9C04CD304022}" srcOrd="0" destOrd="0" presId="urn:microsoft.com/office/officeart/2009/3/layout/HorizontalOrganizationChart"/>
    <dgm:cxn modelId="{21E0C71D-ECB8-49F4-BB3E-C0E3522A6721}" type="presParOf" srcId="{E0865167-6811-4542-A030-222782CFDB5B}" destId="{9CB29C9C-C4DC-4603-A25B-FDCC7450ED7F}" srcOrd="1" destOrd="0" presId="urn:microsoft.com/office/officeart/2009/3/layout/HorizontalOrganizationChart"/>
    <dgm:cxn modelId="{23C5EF86-BBB8-4C4F-A484-A47D436A6FE6}" type="presParOf" srcId="{2EE35B7E-3D6F-41B0-9CD1-F83885E0BB36}" destId="{EEA85DED-D2EF-4729-B519-1FB71B211AA4}" srcOrd="1" destOrd="0" presId="urn:microsoft.com/office/officeart/2009/3/layout/HorizontalOrganizationChart"/>
    <dgm:cxn modelId="{8E464FB8-5B16-4C6F-A654-831981593A87}" type="presParOf" srcId="{EEA85DED-D2EF-4729-B519-1FB71B211AA4}" destId="{0582D0AA-C70D-485E-B20F-18200860DD3B}" srcOrd="0" destOrd="0" presId="urn:microsoft.com/office/officeart/2009/3/layout/HorizontalOrganizationChart"/>
    <dgm:cxn modelId="{CCF9B120-517A-4245-ACB9-977EB4386009}" type="presParOf" srcId="{EEA85DED-D2EF-4729-B519-1FB71B211AA4}" destId="{576FCAEB-4855-4D4F-B7CB-7A09D66BC299}" srcOrd="1" destOrd="0" presId="urn:microsoft.com/office/officeart/2009/3/layout/HorizontalOrganizationChart"/>
    <dgm:cxn modelId="{EC23AE36-6E2C-447F-B417-7C73B44F392A}" type="presParOf" srcId="{576FCAEB-4855-4D4F-B7CB-7A09D66BC299}" destId="{05B4E193-02E5-47A9-A295-4EA0B6517670}" srcOrd="0" destOrd="0" presId="urn:microsoft.com/office/officeart/2009/3/layout/HorizontalOrganizationChart"/>
    <dgm:cxn modelId="{8323CFED-677E-4C6A-94D9-6E91A0AE142C}" type="presParOf" srcId="{05B4E193-02E5-47A9-A295-4EA0B6517670}" destId="{84738D86-BE71-4B69-A7DC-3C6EC6EE20D3}" srcOrd="0" destOrd="0" presId="urn:microsoft.com/office/officeart/2009/3/layout/HorizontalOrganizationChart"/>
    <dgm:cxn modelId="{4DCFD98D-360A-4F94-AE64-B054ED8438E2}" type="presParOf" srcId="{05B4E193-02E5-47A9-A295-4EA0B6517670}" destId="{05BDCF2C-2034-4799-819D-661B6D295C35}" srcOrd="1" destOrd="0" presId="urn:microsoft.com/office/officeart/2009/3/layout/HorizontalOrganizationChart"/>
    <dgm:cxn modelId="{625BC042-1449-4DAA-BDF7-AE3C3B13C938}" type="presParOf" srcId="{576FCAEB-4855-4D4F-B7CB-7A09D66BC299}" destId="{A36A82F3-F567-4EFC-B530-C275EAF164D0}" srcOrd="1" destOrd="0" presId="urn:microsoft.com/office/officeart/2009/3/layout/HorizontalOrganizationChart"/>
    <dgm:cxn modelId="{ADAE5A03-3A50-4C7D-97C3-1BA37649F40A}" type="presParOf" srcId="{576FCAEB-4855-4D4F-B7CB-7A09D66BC299}" destId="{70890C78-4B82-4B62-B526-3F6C9B5EC5E9}" srcOrd="2" destOrd="0" presId="urn:microsoft.com/office/officeart/2009/3/layout/HorizontalOrganizationChart"/>
    <dgm:cxn modelId="{E8E0CDC5-24E3-4040-A233-72D1FF86D504}" type="presParOf" srcId="{EEA85DED-D2EF-4729-B519-1FB71B211AA4}" destId="{E1B2D22A-BF2C-4B53-B817-AC48F8F0658A}" srcOrd="2" destOrd="0" presId="urn:microsoft.com/office/officeart/2009/3/layout/HorizontalOrganizationChart"/>
    <dgm:cxn modelId="{FA82278C-68D4-4578-9112-E0C2AF5D4FA7}" type="presParOf" srcId="{EEA85DED-D2EF-4729-B519-1FB71B211AA4}" destId="{50E17B7D-8DC1-4A86-B562-40708615224C}" srcOrd="3" destOrd="0" presId="urn:microsoft.com/office/officeart/2009/3/layout/HorizontalOrganizationChart"/>
    <dgm:cxn modelId="{D2A02DBE-6019-4668-8AD3-1EFFF9CE88A0}" type="presParOf" srcId="{50E17B7D-8DC1-4A86-B562-40708615224C}" destId="{4190F843-C95E-4468-9090-6DD38A4613A9}" srcOrd="0" destOrd="0" presId="urn:microsoft.com/office/officeart/2009/3/layout/HorizontalOrganizationChart"/>
    <dgm:cxn modelId="{717405E5-E2C9-4F77-A6D2-A63A98B36F5B}" type="presParOf" srcId="{4190F843-C95E-4468-9090-6DD38A4613A9}" destId="{C5B7CBFE-669F-408F-9F6F-E64B785E41AE}" srcOrd="0" destOrd="0" presId="urn:microsoft.com/office/officeart/2009/3/layout/HorizontalOrganizationChart"/>
    <dgm:cxn modelId="{CDE2C85E-C41E-4ACA-8DF3-BE12800C53E0}" type="presParOf" srcId="{4190F843-C95E-4468-9090-6DD38A4613A9}" destId="{37DC2BF2-8433-47E3-AB7F-CBD26BC675C9}" srcOrd="1" destOrd="0" presId="urn:microsoft.com/office/officeart/2009/3/layout/HorizontalOrganizationChart"/>
    <dgm:cxn modelId="{400896A9-99D2-428C-853C-31698B6DCA14}" type="presParOf" srcId="{50E17B7D-8DC1-4A86-B562-40708615224C}" destId="{FBD4C4F5-81CD-4769-BED8-FEA0D463C85C}" srcOrd="1" destOrd="0" presId="urn:microsoft.com/office/officeart/2009/3/layout/HorizontalOrganizationChart"/>
    <dgm:cxn modelId="{792E6496-0080-439C-A5C8-98CCD2C89614}" type="presParOf" srcId="{50E17B7D-8DC1-4A86-B562-40708615224C}" destId="{562C656A-B53E-466B-9A97-989FABBB53FF}" srcOrd="2" destOrd="0" presId="urn:microsoft.com/office/officeart/2009/3/layout/HorizontalOrganizationChart"/>
    <dgm:cxn modelId="{17344BC8-D289-48B7-B57C-E719170C26DE}" type="presParOf" srcId="{EEA85DED-D2EF-4729-B519-1FB71B211AA4}" destId="{46700E65-B1DD-40D0-A005-884CF8479C20}" srcOrd="4" destOrd="0" presId="urn:microsoft.com/office/officeart/2009/3/layout/HorizontalOrganizationChart"/>
    <dgm:cxn modelId="{5D65E6B1-8525-48BA-B582-97A8B4C5662F}" type="presParOf" srcId="{EEA85DED-D2EF-4729-B519-1FB71B211AA4}" destId="{C58B134E-2A69-4B64-922C-A90306CB101B}" srcOrd="5" destOrd="0" presId="urn:microsoft.com/office/officeart/2009/3/layout/HorizontalOrganizationChart"/>
    <dgm:cxn modelId="{881FEB5E-1F07-4B3A-B552-9998B620442E}" type="presParOf" srcId="{C58B134E-2A69-4B64-922C-A90306CB101B}" destId="{9B149431-47DF-4298-BFC5-7D618F4ADA4B}" srcOrd="0" destOrd="0" presId="urn:microsoft.com/office/officeart/2009/3/layout/HorizontalOrganizationChart"/>
    <dgm:cxn modelId="{D539B926-868F-4553-B019-24558779AF04}" type="presParOf" srcId="{9B149431-47DF-4298-BFC5-7D618F4ADA4B}" destId="{7B248DBB-89FF-4E6D-A8E8-D33877153A00}" srcOrd="0" destOrd="0" presId="urn:microsoft.com/office/officeart/2009/3/layout/HorizontalOrganizationChart"/>
    <dgm:cxn modelId="{D0CD979D-A3D1-4943-BECE-6E6EF83BD0E8}" type="presParOf" srcId="{9B149431-47DF-4298-BFC5-7D618F4ADA4B}" destId="{C9C87614-C025-499A-B627-203B9F6FE588}" srcOrd="1" destOrd="0" presId="urn:microsoft.com/office/officeart/2009/3/layout/HorizontalOrganizationChart"/>
    <dgm:cxn modelId="{207747EE-578B-4CF3-A622-6E5C4B3091BD}" type="presParOf" srcId="{C58B134E-2A69-4B64-922C-A90306CB101B}" destId="{08BAE878-A804-4180-B8F3-11B070F72601}" srcOrd="1" destOrd="0" presId="urn:microsoft.com/office/officeart/2009/3/layout/HorizontalOrganizationChart"/>
    <dgm:cxn modelId="{1EEFAE9E-44E9-454B-B780-A02A9F484A29}" type="presParOf" srcId="{C58B134E-2A69-4B64-922C-A90306CB101B}" destId="{288ECB92-F5AA-4B64-989E-B694A2BD2743}" srcOrd="2" destOrd="0" presId="urn:microsoft.com/office/officeart/2009/3/layout/HorizontalOrganizationChart"/>
    <dgm:cxn modelId="{E38CE518-0C90-4A8E-BEEA-BE0D1CBFF7F2}" type="presParOf" srcId="{EEA85DED-D2EF-4729-B519-1FB71B211AA4}" destId="{C1D37834-753A-4730-B70E-EACBF919A7E4}" srcOrd="6" destOrd="0" presId="urn:microsoft.com/office/officeart/2009/3/layout/HorizontalOrganizationChart"/>
    <dgm:cxn modelId="{CB8E5C23-20FA-40B6-9436-EAA57391EB73}" type="presParOf" srcId="{EEA85DED-D2EF-4729-B519-1FB71B211AA4}" destId="{B8994D50-46B0-412B-AEAC-A36A876D9414}" srcOrd="7" destOrd="0" presId="urn:microsoft.com/office/officeart/2009/3/layout/HorizontalOrganizationChart"/>
    <dgm:cxn modelId="{49AACE5F-C8DB-487C-8209-41339DFB53FC}" type="presParOf" srcId="{B8994D50-46B0-412B-AEAC-A36A876D9414}" destId="{225D65D9-25B4-4AA9-ACB2-2348402D77C7}" srcOrd="0" destOrd="0" presId="urn:microsoft.com/office/officeart/2009/3/layout/HorizontalOrganizationChart"/>
    <dgm:cxn modelId="{C434E61D-3D44-4688-BCB3-C03E5CD2B566}" type="presParOf" srcId="{225D65D9-25B4-4AA9-ACB2-2348402D77C7}" destId="{4B2797EC-8300-4120-832F-BAD854303744}" srcOrd="0" destOrd="0" presId="urn:microsoft.com/office/officeart/2009/3/layout/HorizontalOrganizationChart"/>
    <dgm:cxn modelId="{7E143720-AF59-41E2-BA4B-485EAC62E689}" type="presParOf" srcId="{225D65D9-25B4-4AA9-ACB2-2348402D77C7}" destId="{EE7A0F73-DE9E-4F05-8740-0563C661207A}" srcOrd="1" destOrd="0" presId="urn:microsoft.com/office/officeart/2009/3/layout/HorizontalOrganizationChart"/>
    <dgm:cxn modelId="{EE71270D-9AD4-49BD-A5A2-5491582AEF17}" type="presParOf" srcId="{B8994D50-46B0-412B-AEAC-A36A876D9414}" destId="{9682823E-221B-4F83-AA5C-9EAE1A2146B2}" srcOrd="1" destOrd="0" presId="urn:microsoft.com/office/officeart/2009/3/layout/HorizontalOrganizationChart"/>
    <dgm:cxn modelId="{D19611ED-5919-438A-8BC9-AF2E98EF511B}" type="presParOf" srcId="{B8994D50-46B0-412B-AEAC-A36A876D9414}" destId="{1D691EE9-A308-4058-96EA-D3747EA2A08A}" srcOrd="2" destOrd="0" presId="urn:microsoft.com/office/officeart/2009/3/layout/HorizontalOrganizationChart"/>
    <dgm:cxn modelId="{AA519506-D30E-450B-80D2-93EBB4684EC4}" type="presParOf" srcId="{EEA85DED-D2EF-4729-B519-1FB71B211AA4}" destId="{62EAC7B5-E051-48CB-8643-3D660F57276E}" srcOrd="8" destOrd="0" presId="urn:microsoft.com/office/officeart/2009/3/layout/HorizontalOrganizationChart"/>
    <dgm:cxn modelId="{C397E576-D235-49EA-80DD-060B706740B9}" type="presParOf" srcId="{EEA85DED-D2EF-4729-B519-1FB71B211AA4}" destId="{C5B86B1B-A1E7-4D9A-8EE4-8477F38B7D51}" srcOrd="9" destOrd="0" presId="urn:microsoft.com/office/officeart/2009/3/layout/HorizontalOrganizationChart"/>
    <dgm:cxn modelId="{B82CDDDA-9EDD-4BB6-A823-BCA7573DF758}" type="presParOf" srcId="{C5B86B1B-A1E7-4D9A-8EE4-8477F38B7D51}" destId="{FF6AFBF5-FA62-4D5D-A034-45057232C90F}" srcOrd="0" destOrd="0" presId="urn:microsoft.com/office/officeart/2009/3/layout/HorizontalOrganizationChart"/>
    <dgm:cxn modelId="{185D9763-3E08-4996-994C-82C02EA84999}" type="presParOf" srcId="{FF6AFBF5-FA62-4D5D-A034-45057232C90F}" destId="{4174B59A-1173-4E18-AAFD-A6D5C3F6E36D}" srcOrd="0" destOrd="0" presId="urn:microsoft.com/office/officeart/2009/3/layout/HorizontalOrganizationChart"/>
    <dgm:cxn modelId="{4DE3C45F-A2A0-4B59-A00E-C17FC1D3B53E}" type="presParOf" srcId="{FF6AFBF5-FA62-4D5D-A034-45057232C90F}" destId="{45D59AC5-ECAF-4C5A-8985-819A30E2316C}" srcOrd="1" destOrd="0" presId="urn:microsoft.com/office/officeart/2009/3/layout/HorizontalOrganizationChart"/>
    <dgm:cxn modelId="{AC9232D8-0FA2-471C-8E6F-C4DB3B3C84D1}" type="presParOf" srcId="{C5B86B1B-A1E7-4D9A-8EE4-8477F38B7D51}" destId="{E4F972CF-AD5F-4290-BC2E-012144F91C21}" srcOrd="1" destOrd="0" presId="urn:microsoft.com/office/officeart/2009/3/layout/HorizontalOrganizationChart"/>
    <dgm:cxn modelId="{857151DB-74B5-48AD-91F8-6E6A3C4913AE}" type="presParOf" srcId="{C5B86B1B-A1E7-4D9A-8EE4-8477F38B7D51}" destId="{A29F5636-5B45-4468-BE04-574960309DDE}" srcOrd="2" destOrd="0" presId="urn:microsoft.com/office/officeart/2009/3/layout/HorizontalOrganizationChart"/>
    <dgm:cxn modelId="{44FBDD16-7AD2-4FE8-92CD-68BBB641F6A9}" type="presParOf" srcId="{2EE35B7E-3D6F-41B0-9CD1-F83885E0BB36}" destId="{410A2A68-1D36-415E-8B0B-97C8BCC66E3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6A8A12-B2F9-4300-A88A-BA971C2D930C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DC0E54-2758-408E-8EC2-35F56FEC5530}">
      <dgm:prSet phldrT="[Texte]" custT="1"/>
      <dgm:spPr/>
      <dgm:t>
        <a:bodyPr/>
        <a:lstStyle/>
        <a:p>
          <a:r>
            <a:rPr lang="fr-FR" sz="2400" b="1" dirty="0">
              <a:latin typeface="Artial"/>
            </a:rPr>
            <a:t>Caractéristiques d’un groupe </a:t>
          </a:r>
          <a:endParaRPr lang="fr-FR" sz="2400" b="1" dirty="0"/>
        </a:p>
      </dgm:t>
    </dgm:pt>
    <dgm:pt modelId="{9D961DD0-0ECF-4EB0-BFAF-00D91B4A8A45}" type="parTrans" cxnId="{34C37BC7-575B-48C7-B4B3-499C59C74027}">
      <dgm:prSet/>
      <dgm:spPr/>
      <dgm:t>
        <a:bodyPr/>
        <a:lstStyle/>
        <a:p>
          <a:endParaRPr lang="fr-FR"/>
        </a:p>
      </dgm:t>
    </dgm:pt>
    <dgm:pt modelId="{5AAECC64-D7F9-4C3F-B3AB-A664A32B40D0}" type="sibTrans" cxnId="{34C37BC7-575B-48C7-B4B3-499C59C74027}">
      <dgm:prSet/>
      <dgm:spPr/>
      <dgm:t>
        <a:bodyPr/>
        <a:lstStyle/>
        <a:p>
          <a:endParaRPr lang="fr-FR"/>
        </a:p>
      </dgm:t>
    </dgm:pt>
    <dgm:pt modelId="{192BEA6B-B6F7-44D7-85BA-F8A01BB27A2D}">
      <dgm:prSet/>
      <dgm:spPr/>
      <dgm:t>
        <a:bodyPr/>
        <a:lstStyle/>
        <a:p>
          <a:r>
            <a:rPr lang="fr-FR" b="1" dirty="0">
              <a:latin typeface="Artial"/>
            </a:rPr>
            <a:t>son origine qui induit le type de relations entre les membres, </a:t>
          </a:r>
        </a:p>
      </dgm:t>
    </dgm:pt>
    <dgm:pt modelId="{6619ACAE-7CDC-4C5C-A407-612D4F7790C6}" type="parTrans" cxnId="{87B6CABC-D087-4C25-BE5E-7544FBDC94D7}">
      <dgm:prSet/>
      <dgm:spPr/>
      <dgm:t>
        <a:bodyPr/>
        <a:lstStyle/>
        <a:p>
          <a:endParaRPr lang="fr-FR"/>
        </a:p>
      </dgm:t>
    </dgm:pt>
    <dgm:pt modelId="{5107C60C-8A08-4425-865C-8B5A63FEEE9D}" type="sibTrans" cxnId="{87B6CABC-D087-4C25-BE5E-7544FBDC94D7}">
      <dgm:prSet/>
      <dgm:spPr/>
      <dgm:t>
        <a:bodyPr/>
        <a:lstStyle/>
        <a:p>
          <a:endParaRPr lang="fr-FR"/>
        </a:p>
      </dgm:t>
    </dgm:pt>
    <dgm:pt modelId="{C6CAEEAE-FAC4-43FB-B3FD-A1BF3C5686A5}">
      <dgm:prSet/>
      <dgm:spPr/>
      <dgm:t>
        <a:bodyPr/>
        <a:lstStyle/>
        <a:p>
          <a:r>
            <a:rPr lang="fr-FR" b="1" dirty="0">
              <a:latin typeface="Artial"/>
            </a:rPr>
            <a:t>son organisation formelle ou informelle </a:t>
          </a:r>
        </a:p>
      </dgm:t>
    </dgm:pt>
    <dgm:pt modelId="{94402FDF-DEBE-4F9A-BDA1-C547FB271EF6}" type="parTrans" cxnId="{01420739-BE03-47C7-A2D9-94B9BBF5DF77}">
      <dgm:prSet/>
      <dgm:spPr/>
      <dgm:t>
        <a:bodyPr/>
        <a:lstStyle/>
        <a:p>
          <a:endParaRPr lang="fr-FR"/>
        </a:p>
      </dgm:t>
    </dgm:pt>
    <dgm:pt modelId="{1EE17DDA-70FD-4576-B182-9253CA29D8A3}" type="sibTrans" cxnId="{01420739-BE03-47C7-A2D9-94B9BBF5DF77}">
      <dgm:prSet/>
      <dgm:spPr/>
      <dgm:t>
        <a:bodyPr/>
        <a:lstStyle/>
        <a:p>
          <a:endParaRPr lang="fr-FR"/>
        </a:p>
      </dgm:t>
    </dgm:pt>
    <dgm:pt modelId="{4D58879F-9E8C-464E-9F93-5D9DBE8B61D9}">
      <dgm:prSet/>
      <dgm:spPr/>
      <dgm:t>
        <a:bodyPr/>
        <a:lstStyle/>
        <a:p>
          <a:r>
            <a:rPr lang="fr-FR" b="1" dirty="0">
              <a:latin typeface="Artial"/>
            </a:rPr>
            <a:t>sa durée de vie </a:t>
          </a:r>
        </a:p>
      </dgm:t>
    </dgm:pt>
    <dgm:pt modelId="{46B74740-7300-4AFC-B4BF-F290FF3BB9B0}" type="parTrans" cxnId="{AB000D92-F3FE-43BF-B1AB-A159BF407CB5}">
      <dgm:prSet/>
      <dgm:spPr/>
      <dgm:t>
        <a:bodyPr/>
        <a:lstStyle/>
        <a:p>
          <a:endParaRPr lang="fr-FR"/>
        </a:p>
      </dgm:t>
    </dgm:pt>
    <dgm:pt modelId="{78156726-2A63-4DD5-9686-868BE633F191}" type="sibTrans" cxnId="{AB000D92-F3FE-43BF-B1AB-A159BF407CB5}">
      <dgm:prSet/>
      <dgm:spPr/>
      <dgm:t>
        <a:bodyPr/>
        <a:lstStyle/>
        <a:p>
          <a:endParaRPr lang="fr-FR"/>
        </a:p>
      </dgm:t>
    </dgm:pt>
    <dgm:pt modelId="{2F377007-0192-4714-80E4-EDA09F0F0EC5}" type="pres">
      <dgm:prSet presAssocID="{7E6A8A12-B2F9-4300-A88A-BA971C2D930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4A35EFF-70C4-41AF-B129-E76700F43986}" type="pres">
      <dgm:prSet presAssocID="{D0DC0E54-2758-408E-8EC2-35F56FEC5530}" presName="hierRoot1" presStyleCnt="0"/>
      <dgm:spPr/>
    </dgm:pt>
    <dgm:pt modelId="{679D2EA8-4389-45E7-8C84-B3CA37D6C12B}" type="pres">
      <dgm:prSet presAssocID="{D0DC0E54-2758-408E-8EC2-35F56FEC5530}" presName="composite" presStyleCnt="0"/>
      <dgm:spPr/>
    </dgm:pt>
    <dgm:pt modelId="{CBCD8346-19CF-43CB-8455-E0E3DE73E020}" type="pres">
      <dgm:prSet presAssocID="{D0DC0E54-2758-408E-8EC2-35F56FEC5530}" presName="background" presStyleLbl="node0" presStyleIdx="0" presStyleCnt="1"/>
      <dgm:spPr/>
    </dgm:pt>
    <dgm:pt modelId="{20175119-789D-48FD-8646-8BBC62B9EAD5}" type="pres">
      <dgm:prSet presAssocID="{D0DC0E54-2758-408E-8EC2-35F56FEC5530}" presName="text" presStyleLbl="fgAcc0" presStyleIdx="0" presStyleCnt="1" custScaleY="69708">
        <dgm:presLayoutVars>
          <dgm:chPref val="3"/>
        </dgm:presLayoutVars>
      </dgm:prSet>
      <dgm:spPr/>
    </dgm:pt>
    <dgm:pt modelId="{A5C76459-66AD-41C7-B9AE-B06886CE1FEA}" type="pres">
      <dgm:prSet presAssocID="{D0DC0E54-2758-408E-8EC2-35F56FEC5530}" presName="hierChild2" presStyleCnt="0"/>
      <dgm:spPr/>
    </dgm:pt>
    <dgm:pt modelId="{93F8604C-DBA0-48CF-91D0-CDD34AC094ED}" type="pres">
      <dgm:prSet presAssocID="{6619ACAE-7CDC-4C5C-A407-612D4F7790C6}" presName="Name10" presStyleLbl="parChTrans1D2" presStyleIdx="0" presStyleCnt="3"/>
      <dgm:spPr/>
    </dgm:pt>
    <dgm:pt modelId="{F63A3753-A20D-4E5A-87E6-70761D9A3F8E}" type="pres">
      <dgm:prSet presAssocID="{192BEA6B-B6F7-44D7-85BA-F8A01BB27A2D}" presName="hierRoot2" presStyleCnt="0"/>
      <dgm:spPr/>
    </dgm:pt>
    <dgm:pt modelId="{E25FD7E9-E830-4C06-B500-6D972B6DB055}" type="pres">
      <dgm:prSet presAssocID="{192BEA6B-B6F7-44D7-85BA-F8A01BB27A2D}" presName="composite2" presStyleCnt="0"/>
      <dgm:spPr/>
    </dgm:pt>
    <dgm:pt modelId="{A47931AF-BD0B-4FAF-8E15-39D77E41B241}" type="pres">
      <dgm:prSet presAssocID="{192BEA6B-B6F7-44D7-85BA-F8A01BB27A2D}" presName="background2" presStyleLbl="node2" presStyleIdx="0" presStyleCnt="3"/>
      <dgm:spPr/>
    </dgm:pt>
    <dgm:pt modelId="{9BCF889B-66F2-4563-806B-3EE925E119FB}" type="pres">
      <dgm:prSet presAssocID="{192BEA6B-B6F7-44D7-85BA-F8A01BB27A2D}" presName="text2" presStyleLbl="fgAcc2" presStyleIdx="0" presStyleCnt="3">
        <dgm:presLayoutVars>
          <dgm:chPref val="3"/>
        </dgm:presLayoutVars>
      </dgm:prSet>
      <dgm:spPr/>
    </dgm:pt>
    <dgm:pt modelId="{B63E88FC-44CE-4B15-B2AF-4DA44BC81819}" type="pres">
      <dgm:prSet presAssocID="{192BEA6B-B6F7-44D7-85BA-F8A01BB27A2D}" presName="hierChild3" presStyleCnt="0"/>
      <dgm:spPr/>
    </dgm:pt>
    <dgm:pt modelId="{D03278F3-55EE-4789-B88D-84CCA3D25B47}" type="pres">
      <dgm:prSet presAssocID="{94402FDF-DEBE-4F9A-BDA1-C547FB271EF6}" presName="Name10" presStyleLbl="parChTrans1D2" presStyleIdx="1" presStyleCnt="3"/>
      <dgm:spPr/>
    </dgm:pt>
    <dgm:pt modelId="{F16913CF-5DC7-4FC5-8864-CEE0205DCD5B}" type="pres">
      <dgm:prSet presAssocID="{C6CAEEAE-FAC4-43FB-B3FD-A1BF3C5686A5}" presName="hierRoot2" presStyleCnt="0"/>
      <dgm:spPr/>
    </dgm:pt>
    <dgm:pt modelId="{324E16A8-655C-493E-B04A-C1D61BB55FF0}" type="pres">
      <dgm:prSet presAssocID="{C6CAEEAE-FAC4-43FB-B3FD-A1BF3C5686A5}" presName="composite2" presStyleCnt="0"/>
      <dgm:spPr/>
    </dgm:pt>
    <dgm:pt modelId="{1666C801-C301-4BAE-8441-596C59B105BA}" type="pres">
      <dgm:prSet presAssocID="{C6CAEEAE-FAC4-43FB-B3FD-A1BF3C5686A5}" presName="background2" presStyleLbl="node2" presStyleIdx="1" presStyleCnt="3"/>
      <dgm:spPr/>
    </dgm:pt>
    <dgm:pt modelId="{096ECBBC-5992-44F0-A818-B12D205B9C42}" type="pres">
      <dgm:prSet presAssocID="{C6CAEEAE-FAC4-43FB-B3FD-A1BF3C5686A5}" presName="text2" presStyleLbl="fgAcc2" presStyleIdx="1" presStyleCnt="3">
        <dgm:presLayoutVars>
          <dgm:chPref val="3"/>
        </dgm:presLayoutVars>
      </dgm:prSet>
      <dgm:spPr/>
    </dgm:pt>
    <dgm:pt modelId="{D00A6A0A-2E2B-4FDA-AA98-141C224DFA7D}" type="pres">
      <dgm:prSet presAssocID="{C6CAEEAE-FAC4-43FB-B3FD-A1BF3C5686A5}" presName="hierChild3" presStyleCnt="0"/>
      <dgm:spPr/>
    </dgm:pt>
    <dgm:pt modelId="{1CCE5822-B54C-4BD0-8A75-3745193A5208}" type="pres">
      <dgm:prSet presAssocID="{46B74740-7300-4AFC-B4BF-F290FF3BB9B0}" presName="Name10" presStyleLbl="parChTrans1D2" presStyleIdx="2" presStyleCnt="3"/>
      <dgm:spPr/>
    </dgm:pt>
    <dgm:pt modelId="{913CE9B1-C443-43EB-AABA-ABFE7DA1ECBF}" type="pres">
      <dgm:prSet presAssocID="{4D58879F-9E8C-464E-9F93-5D9DBE8B61D9}" presName="hierRoot2" presStyleCnt="0"/>
      <dgm:spPr/>
    </dgm:pt>
    <dgm:pt modelId="{20680776-A94A-467B-8755-07B8DE86BB8C}" type="pres">
      <dgm:prSet presAssocID="{4D58879F-9E8C-464E-9F93-5D9DBE8B61D9}" presName="composite2" presStyleCnt="0"/>
      <dgm:spPr/>
    </dgm:pt>
    <dgm:pt modelId="{568CB4D7-A598-43FA-BFEF-5BDF3B5672C1}" type="pres">
      <dgm:prSet presAssocID="{4D58879F-9E8C-464E-9F93-5D9DBE8B61D9}" presName="background2" presStyleLbl="node2" presStyleIdx="2" presStyleCnt="3"/>
      <dgm:spPr/>
    </dgm:pt>
    <dgm:pt modelId="{1D2AD806-8C21-4401-866C-174DCCF1C37A}" type="pres">
      <dgm:prSet presAssocID="{4D58879F-9E8C-464E-9F93-5D9DBE8B61D9}" presName="text2" presStyleLbl="fgAcc2" presStyleIdx="2" presStyleCnt="3">
        <dgm:presLayoutVars>
          <dgm:chPref val="3"/>
        </dgm:presLayoutVars>
      </dgm:prSet>
      <dgm:spPr/>
    </dgm:pt>
    <dgm:pt modelId="{352F1608-8AEC-4B73-89F1-373A8E9CC0F3}" type="pres">
      <dgm:prSet presAssocID="{4D58879F-9E8C-464E-9F93-5D9DBE8B61D9}" presName="hierChild3" presStyleCnt="0"/>
      <dgm:spPr/>
    </dgm:pt>
  </dgm:ptLst>
  <dgm:cxnLst>
    <dgm:cxn modelId="{01420739-BE03-47C7-A2D9-94B9BBF5DF77}" srcId="{D0DC0E54-2758-408E-8EC2-35F56FEC5530}" destId="{C6CAEEAE-FAC4-43FB-B3FD-A1BF3C5686A5}" srcOrd="1" destOrd="0" parTransId="{94402FDF-DEBE-4F9A-BDA1-C547FB271EF6}" sibTransId="{1EE17DDA-70FD-4576-B182-9253CA29D8A3}"/>
    <dgm:cxn modelId="{17971859-7F29-4638-A8A0-6208B99F4EDA}" type="presOf" srcId="{6619ACAE-7CDC-4C5C-A407-612D4F7790C6}" destId="{93F8604C-DBA0-48CF-91D0-CDD34AC094ED}" srcOrd="0" destOrd="0" presId="urn:microsoft.com/office/officeart/2005/8/layout/hierarchy1"/>
    <dgm:cxn modelId="{DB3CAB7D-9814-45E1-9661-F0A238E8E733}" type="presOf" srcId="{C6CAEEAE-FAC4-43FB-B3FD-A1BF3C5686A5}" destId="{096ECBBC-5992-44F0-A818-B12D205B9C42}" srcOrd="0" destOrd="0" presId="urn:microsoft.com/office/officeart/2005/8/layout/hierarchy1"/>
    <dgm:cxn modelId="{D3B87E8A-8851-476B-BA3A-891EE26DF03E}" type="presOf" srcId="{46B74740-7300-4AFC-B4BF-F290FF3BB9B0}" destId="{1CCE5822-B54C-4BD0-8A75-3745193A5208}" srcOrd="0" destOrd="0" presId="urn:microsoft.com/office/officeart/2005/8/layout/hierarchy1"/>
    <dgm:cxn modelId="{56A73090-30FB-4250-81E7-1BDFB946D75B}" type="presOf" srcId="{192BEA6B-B6F7-44D7-85BA-F8A01BB27A2D}" destId="{9BCF889B-66F2-4563-806B-3EE925E119FB}" srcOrd="0" destOrd="0" presId="urn:microsoft.com/office/officeart/2005/8/layout/hierarchy1"/>
    <dgm:cxn modelId="{AB000D92-F3FE-43BF-B1AB-A159BF407CB5}" srcId="{D0DC0E54-2758-408E-8EC2-35F56FEC5530}" destId="{4D58879F-9E8C-464E-9F93-5D9DBE8B61D9}" srcOrd="2" destOrd="0" parTransId="{46B74740-7300-4AFC-B4BF-F290FF3BB9B0}" sibTransId="{78156726-2A63-4DD5-9686-868BE633F191}"/>
    <dgm:cxn modelId="{FF528495-B20B-4054-8143-08440F333500}" type="presOf" srcId="{D0DC0E54-2758-408E-8EC2-35F56FEC5530}" destId="{20175119-789D-48FD-8646-8BBC62B9EAD5}" srcOrd="0" destOrd="0" presId="urn:microsoft.com/office/officeart/2005/8/layout/hierarchy1"/>
    <dgm:cxn modelId="{6DB44F98-3714-4264-B7DD-01949DB6454C}" type="presOf" srcId="{7E6A8A12-B2F9-4300-A88A-BA971C2D930C}" destId="{2F377007-0192-4714-80E4-EDA09F0F0EC5}" srcOrd="0" destOrd="0" presId="urn:microsoft.com/office/officeart/2005/8/layout/hierarchy1"/>
    <dgm:cxn modelId="{87B6CABC-D087-4C25-BE5E-7544FBDC94D7}" srcId="{D0DC0E54-2758-408E-8EC2-35F56FEC5530}" destId="{192BEA6B-B6F7-44D7-85BA-F8A01BB27A2D}" srcOrd="0" destOrd="0" parTransId="{6619ACAE-7CDC-4C5C-A407-612D4F7790C6}" sibTransId="{5107C60C-8A08-4425-865C-8B5A63FEEE9D}"/>
    <dgm:cxn modelId="{34C37BC7-575B-48C7-B4B3-499C59C74027}" srcId="{7E6A8A12-B2F9-4300-A88A-BA971C2D930C}" destId="{D0DC0E54-2758-408E-8EC2-35F56FEC5530}" srcOrd="0" destOrd="0" parTransId="{9D961DD0-0ECF-4EB0-BFAF-00D91B4A8A45}" sibTransId="{5AAECC64-D7F9-4C3F-B3AB-A664A32B40D0}"/>
    <dgm:cxn modelId="{E546FDC9-7F39-4B93-99F9-8B23416BC35F}" type="presOf" srcId="{4D58879F-9E8C-464E-9F93-5D9DBE8B61D9}" destId="{1D2AD806-8C21-4401-866C-174DCCF1C37A}" srcOrd="0" destOrd="0" presId="urn:microsoft.com/office/officeart/2005/8/layout/hierarchy1"/>
    <dgm:cxn modelId="{DBBCACD2-26A8-4EF3-822B-98E35B9B9535}" type="presOf" srcId="{94402FDF-DEBE-4F9A-BDA1-C547FB271EF6}" destId="{D03278F3-55EE-4789-B88D-84CCA3D25B47}" srcOrd="0" destOrd="0" presId="urn:microsoft.com/office/officeart/2005/8/layout/hierarchy1"/>
    <dgm:cxn modelId="{A5B55485-4110-4F50-937B-672004E5D6C9}" type="presParOf" srcId="{2F377007-0192-4714-80E4-EDA09F0F0EC5}" destId="{14A35EFF-70C4-41AF-B129-E76700F43986}" srcOrd="0" destOrd="0" presId="urn:microsoft.com/office/officeart/2005/8/layout/hierarchy1"/>
    <dgm:cxn modelId="{ED9AD011-4C24-4AA9-B719-67D8A165B168}" type="presParOf" srcId="{14A35EFF-70C4-41AF-B129-E76700F43986}" destId="{679D2EA8-4389-45E7-8C84-B3CA37D6C12B}" srcOrd="0" destOrd="0" presId="urn:microsoft.com/office/officeart/2005/8/layout/hierarchy1"/>
    <dgm:cxn modelId="{36EBB7C4-F26A-4426-A6A7-233F0469FC4C}" type="presParOf" srcId="{679D2EA8-4389-45E7-8C84-B3CA37D6C12B}" destId="{CBCD8346-19CF-43CB-8455-E0E3DE73E020}" srcOrd="0" destOrd="0" presId="urn:microsoft.com/office/officeart/2005/8/layout/hierarchy1"/>
    <dgm:cxn modelId="{7AB3098B-277C-4D64-AAD8-ACB6D1AC20D2}" type="presParOf" srcId="{679D2EA8-4389-45E7-8C84-B3CA37D6C12B}" destId="{20175119-789D-48FD-8646-8BBC62B9EAD5}" srcOrd="1" destOrd="0" presId="urn:microsoft.com/office/officeart/2005/8/layout/hierarchy1"/>
    <dgm:cxn modelId="{1E4FA0F8-2716-4E66-AF6B-07A845793D95}" type="presParOf" srcId="{14A35EFF-70C4-41AF-B129-E76700F43986}" destId="{A5C76459-66AD-41C7-B9AE-B06886CE1FEA}" srcOrd="1" destOrd="0" presId="urn:microsoft.com/office/officeart/2005/8/layout/hierarchy1"/>
    <dgm:cxn modelId="{C1BB81EC-7902-45FE-8F54-B2DC48AA4C7B}" type="presParOf" srcId="{A5C76459-66AD-41C7-B9AE-B06886CE1FEA}" destId="{93F8604C-DBA0-48CF-91D0-CDD34AC094ED}" srcOrd="0" destOrd="0" presId="urn:microsoft.com/office/officeart/2005/8/layout/hierarchy1"/>
    <dgm:cxn modelId="{B2E8966B-5FC7-4FDE-9F1F-A5107253C914}" type="presParOf" srcId="{A5C76459-66AD-41C7-B9AE-B06886CE1FEA}" destId="{F63A3753-A20D-4E5A-87E6-70761D9A3F8E}" srcOrd="1" destOrd="0" presId="urn:microsoft.com/office/officeart/2005/8/layout/hierarchy1"/>
    <dgm:cxn modelId="{5802BC97-17D6-467D-9B1B-D7F14C196B50}" type="presParOf" srcId="{F63A3753-A20D-4E5A-87E6-70761D9A3F8E}" destId="{E25FD7E9-E830-4C06-B500-6D972B6DB055}" srcOrd="0" destOrd="0" presId="urn:microsoft.com/office/officeart/2005/8/layout/hierarchy1"/>
    <dgm:cxn modelId="{A3872F7D-D1F9-4AE9-ADDA-3569520ACA71}" type="presParOf" srcId="{E25FD7E9-E830-4C06-B500-6D972B6DB055}" destId="{A47931AF-BD0B-4FAF-8E15-39D77E41B241}" srcOrd="0" destOrd="0" presId="urn:microsoft.com/office/officeart/2005/8/layout/hierarchy1"/>
    <dgm:cxn modelId="{3C4FB222-0A30-4843-AA75-00356DF63577}" type="presParOf" srcId="{E25FD7E9-E830-4C06-B500-6D972B6DB055}" destId="{9BCF889B-66F2-4563-806B-3EE925E119FB}" srcOrd="1" destOrd="0" presId="urn:microsoft.com/office/officeart/2005/8/layout/hierarchy1"/>
    <dgm:cxn modelId="{DBB7989D-E3B7-4B97-949B-605C94419867}" type="presParOf" srcId="{F63A3753-A20D-4E5A-87E6-70761D9A3F8E}" destId="{B63E88FC-44CE-4B15-B2AF-4DA44BC81819}" srcOrd="1" destOrd="0" presId="urn:microsoft.com/office/officeart/2005/8/layout/hierarchy1"/>
    <dgm:cxn modelId="{F043E6C5-01D9-47F6-982E-966A72F4DE8E}" type="presParOf" srcId="{A5C76459-66AD-41C7-B9AE-B06886CE1FEA}" destId="{D03278F3-55EE-4789-B88D-84CCA3D25B47}" srcOrd="2" destOrd="0" presId="urn:microsoft.com/office/officeart/2005/8/layout/hierarchy1"/>
    <dgm:cxn modelId="{0BA23424-3D12-4888-8BB5-5AB87B743D75}" type="presParOf" srcId="{A5C76459-66AD-41C7-B9AE-B06886CE1FEA}" destId="{F16913CF-5DC7-4FC5-8864-CEE0205DCD5B}" srcOrd="3" destOrd="0" presId="urn:microsoft.com/office/officeart/2005/8/layout/hierarchy1"/>
    <dgm:cxn modelId="{B260B3E8-6422-4384-9FF1-ED4059E7FC81}" type="presParOf" srcId="{F16913CF-5DC7-4FC5-8864-CEE0205DCD5B}" destId="{324E16A8-655C-493E-B04A-C1D61BB55FF0}" srcOrd="0" destOrd="0" presId="urn:microsoft.com/office/officeart/2005/8/layout/hierarchy1"/>
    <dgm:cxn modelId="{E0BFDF14-BD35-4A4A-B38B-6A1F43399B66}" type="presParOf" srcId="{324E16A8-655C-493E-B04A-C1D61BB55FF0}" destId="{1666C801-C301-4BAE-8441-596C59B105BA}" srcOrd="0" destOrd="0" presId="urn:microsoft.com/office/officeart/2005/8/layout/hierarchy1"/>
    <dgm:cxn modelId="{C178DE11-9864-4D3C-8580-F31CB856D580}" type="presParOf" srcId="{324E16A8-655C-493E-B04A-C1D61BB55FF0}" destId="{096ECBBC-5992-44F0-A818-B12D205B9C42}" srcOrd="1" destOrd="0" presId="urn:microsoft.com/office/officeart/2005/8/layout/hierarchy1"/>
    <dgm:cxn modelId="{AFEEBAC7-253D-4A8C-B1BE-1B7E8C9BA530}" type="presParOf" srcId="{F16913CF-5DC7-4FC5-8864-CEE0205DCD5B}" destId="{D00A6A0A-2E2B-4FDA-AA98-141C224DFA7D}" srcOrd="1" destOrd="0" presId="urn:microsoft.com/office/officeart/2005/8/layout/hierarchy1"/>
    <dgm:cxn modelId="{B73A80E7-BAE8-42CF-9427-7819993E2199}" type="presParOf" srcId="{A5C76459-66AD-41C7-B9AE-B06886CE1FEA}" destId="{1CCE5822-B54C-4BD0-8A75-3745193A5208}" srcOrd="4" destOrd="0" presId="urn:microsoft.com/office/officeart/2005/8/layout/hierarchy1"/>
    <dgm:cxn modelId="{5761C876-5349-4785-A6A7-E7FEEF26A24C}" type="presParOf" srcId="{A5C76459-66AD-41C7-B9AE-B06886CE1FEA}" destId="{913CE9B1-C443-43EB-AABA-ABFE7DA1ECBF}" srcOrd="5" destOrd="0" presId="urn:microsoft.com/office/officeart/2005/8/layout/hierarchy1"/>
    <dgm:cxn modelId="{2190EC64-D1D6-47E2-A2DB-689A82A07796}" type="presParOf" srcId="{913CE9B1-C443-43EB-AABA-ABFE7DA1ECBF}" destId="{20680776-A94A-467B-8755-07B8DE86BB8C}" srcOrd="0" destOrd="0" presId="urn:microsoft.com/office/officeart/2005/8/layout/hierarchy1"/>
    <dgm:cxn modelId="{F58B4CC1-2A83-4F3C-A587-38B7E55A0BCC}" type="presParOf" srcId="{20680776-A94A-467B-8755-07B8DE86BB8C}" destId="{568CB4D7-A598-43FA-BFEF-5BDF3B5672C1}" srcOrd="0" destOrd="0" presId="urn:microsoft.com/office/officeart/2005/8/layout/hierarchy1"/>
    <dgm:cxn modelId="{5D7D09D9-0AA0-4B86-92BF-442FD52F7946}" type="presParOf" srcId="{20680776-A94A-467B-8755-07B8DE86BB8C}" destId="{1D2AD806-8C21-4401-866C-174DCCF1C37A}" srcOrd="1" destOrd="0" presId="urn:microsoft.com/office/officeart/2005/8/layout/hierarchy1"/>
    <dgm:cxn modelId="{A864B834-D9CB-4806-A5AB-FEE643EC2681}" type="presParOf" srcId="{913CE9B1-C443-43EB-AABA-ABFE7DA1ECBF}" destId="{352F1608-8AEC-4B73-89F1-373A8E9CC0F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AC7B5-E051-48CB-8643-3D660F57276E}">
      <dsp:nvSpPr>
        <dsp:cNvPr id="0" name=""/>
        <dsp:cNvSpPr/>
      </dsp:nvSpPr>
      <dsp:spPr>
        <a:xfrm>
          <a:off x="2417793" y="2205566"/>
          <a:ext cx="446670" cy="1661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3335" y="0"/>
              </a:lnTo>
              <a:lnTo>
                <a:pt x="223335" y="1661605"/>
              </a:lnTo>
              <a:lnTo>
                <a:pt x="446670" y="1661605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D37834-753A-4730-B70E-EACBF919A7E4}">
      <dsp:nvSpPr>
        <dsp:cNvPr id="0" name=""/>
        <dsp:cNvSpPr/>
      </dsp:nvSpPr>
      <dsp:spPr>
        <a:xfrm>
          <a:off x="2417793" y="2205566"/>
          <a:ext cx="446670" cy="830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3335" y="0"/>
              </a:lnTo>
              <a:lnTo>
                <a:pt x="223335" y="830802"/>
              </a:lnTo>
              <a:lnTo>
                <a:pt x="446670" y="83080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700E65-B1DD-40D0-A005-884CF8479C20}">
      <dsp:nvSpPr>
        <dsp:cNvPr id="0" name=""/>
        <dsp:cNvSpPr/>
      </dsp:nvSpPr>
      <dsp:spPr>
        <a:xfrm>
          <a:off x="2417793" y="2159846"/>
          <a:ext cx="44667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6670" y="45720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B2D22A-BF2C-4B53-B817-AC48F8F0658A}">
      <dsp:nvSpPr>
        <dsp:cNvPr id="0" name=""/>
        <dsp:cNvSpPr/>
      </dsp:nvSpPr>
      <dsp:spPr>
        <a:xfrm>
          <a:off x="2417793" y="1374763"/>
          <a:ext cx="446670" cy="830802"/>
        </a:xfrm>
        <a:custGeom>
          <a:avLst/>
          <a:gdLst/>
          <a:ahLst/>
          <a:cxnLst/>
          <a:rect l="0" t="0" r="0" b="0"/>
          <a:pathLst>
            <a:path>
              <a:moveTo>
                <a:pt x="0" y="830802"/>
              </a:moveTo>
              <a:lnTo>
                <a:pt x="223335" y="830802"/>
              </a:lnTo>
              <a:lnTo>
                <a:pt x="223335" y="0"/>
              </a:lnTo>
              <a:lnTo>
                <a:pt x="446670" y="0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2D0AA-C70D-485E-B20F-18200860DD3B}">
      <dsp:nvSpPr>
        <dsp:cNvPr id="0" name=""/>
        <dsp:cNvSpPr/>
      </dsp:nvSpPr>
      <dsp:spPr>
        <a:xfrm>
          <a:off x="2417793" y="543960"/>
          <a:ext cx="446670" cy="1661605"/>
        </a:xfrm>
        <a:custGeom>
          <a:avLst/>
          <a:gdLst/>
          <a:ahLst/>
          <a:cxnLst/>
          <a:rect l="0" t="0" r="0" b="0"/>
          <a:pathLst>
            <a:path>
              <a:moveTo>
                <a:pt x="0" y="1661605"/>
              </a:moveTo>
              <a:lnTo>
                <a:pt x="223335" y="1661605"/>
              </a:lnTo>
              <a:lnTo>
                <a:pt x="223335" y="0"/>
              </a:lnTo>
              <a:lnTo>
                <a:pt x="446670" y="0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8FD009-2B7B-4208-BA54-9C04CD304022}">
      <dsp:nvSpPr>
        <dsp:cNvPr id="0" name=""/>
        <dsp:cNvSpPr/>
      </dsp:nvSpPr>
      <dsp:spPr>
        <a:xfrm>
          <a:off x="4924" y="1440582"/>
          <a:ext cx="2412868" cy="15299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tial"/>
            </a:rPr>
            <a:t>Communication de groupe </a:t>
          </a:r>
          <a:endParaRPr lang="fr-FR" sz="2400" b="1" kern="1200" dirty="0"/>
        </a:p>
      </dsp:txBody>
      <dsp:txXfrm>
        <a:off x="4924" y="1440582"/>
        <a:ext cx="2412868" cy="1529967"/>
      </dsp:txXfrm>
    </dsp:sp>
    <dsp:sp modelId="{84738D86-BE71-4B69-A7DC-3C6EC6EE20D3}">
      <dsp:nvSpPr>
        <dsp:cNvPr id="0" name=""/>
        <dsp:cNvSpPr/>
      </dsp:nvSpPr>
      <dsp:spPr>
        <a:xfrm>
          <a:off x="2864463" y="268143"/>
          <a:ext cx="8746878" cy="5516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tial"/>
            </a:rPr>
            <a:t> = Interaction </a:t>
          </a:r>
          <a:r>
            <a:rPr lang="fr-FR" sz="2400" kern="1200" dirty="0">
              <a:latin typeface="Artial"/>
            </a:rPr>
            <a:t>entre au moins 3 personnes </a:t>
          </a:r>
        </a:p>
      </dsp:txBody>
      <dsp:txXfrm>
        <a:off x="2864463" y="268143"/>
        <a:ext cx="8746878" cy="551633"/>
      </dsp:txXfrm>
    </dsp:sp>
    <dsp:sp modelId="{C5B7CBFE-669F-408F-9F6F-E64B785E41AE}">
      <dsp:nvSpPr>
        <dsp:cNvPr id="0" name=""/>
        <dsp:cNvSpPr/>
      </dsp:nvSpPr>
      <dsp:spPr>
        <a:xfrm>
          <a:off x="2864463" y="1098946"/>
          <a:ext cx="8746878" cy="5516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tial"/>
            </a:rPr>
            <a:t>Les membres poursuivent un </a:t>
          </a:r>
          <a:r>
            <a:rPr lang="fr-FR" sz="2400" b="1" kern="1200" dirty="0">
              <a:latin typeface="Artial"/>
            </a:rPr>
            <a:t>but commun </a:t>
          </a:r>
          <a:endParaRPr lang="fr-FR" sz="2400" kern="1200" dirty="0">
            <a:latin typeface="Artial"/>
          </a:endParaRPr>
        </a:p>
      </dsp:txBody>
      <dsp:txXfrm>
        <a:off x="2864463" y="1098946"/>
        <a:ext cx="8746878" cy="551633"/>
      </dsp:txXfrm>
    </dsp:sp>
    <dsp:sp modelId="{7B248DBB-89FF-4E6D-A8E8-D33877153A00}">
      <dsp:nvSpPr>
        <dsp:cNvPr id="0" name=""/>
        <dsp:cNvSpPr/>
      </dsp:nvSpPr>
      <dsp:spPr>
        <a:xfrm>
          <a:off x="2864463" y="1929749"/>
          <a:ext cx="8746878" cy="5516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tial"/>
            </a:rPr>
            <a:t>Les membres endossent des </a:t>
          </a:r>
          <a:r>
            <a:rPr lang="fr-FR" sz="2400" b="1" kern="1200" dirty="0">
              <a:latin typeface="Artial"/>
            </a:rPr>
            <a:t>rôles </a:t>
          </a:r>
          <a:r>
            <a:rPr lang="fr-FR" sz="2400" kern="1200" dirty="0">
              <a:latin typeface="Artial"/>
            </a:rPr>
            <a:t>(ce qu’ils font) </a:t>
          </a:r>
        </a:p>
      </dsp:txBody>
      <dsp:txXfrm>
        <a:off x="2864463" y="1929749"/>
        <a:ext cx="8746878" cy="551633"/>
      </dsp:txXfrm>
    </dsp:sp>
    <dsp:sp modelId="{4B2797EC-8300-4120-832F-BAD854303744}">
      <dsp:nvSpPr>
        <dsp:cNvPr id="0" name=""/>
        <dsp:cNvSpPr/>
      </dsp:nvSpPr>
      <dsp:spPr>
        <a:xfrm>
          <a:off x="2864463" y="2760551"/>
          <a:ext cx="8746878" cy="5516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tial"/>
            </a:rPr>
            <a:t>Les membres endossent des </a:t>
          </a:r>
          <a:r>
            <a:rPr lang="fr-FR" sz="2400" b="1" kern="1200" dirty="0">
              <a:latin typeface="Artial"/>
            </a:rPr>
            <a:t>statuts </a:t>
          </a:r>
          <a:r>
            <a:rPr lang="fr-FR" sz="2400" kern="1200" dirty="0">
              <a:latin typeface="Artial"/>
            </a:rPr>
            <a:t>(ce que l’on attend d’eux) </a:t>
          </a:r>
        </a:p>
      </dsp:txBody>
      <dsp:txXfrm>
        <a:off x="2864463" y="2760551"/>
        <a:ext cx="8746878" cy="551633"/>
      </dsp:txXfrm>
    </dsp:sp>
    <dsp:sp modelId="{4174B59A-1173-4E18-AAFD-A6D5C3F6E36D}">
      <dsp:nvSpPr>
        <dsp:cNvPr id="0" name=""/>
        <dsp:cNvSpPr/>
      </dsp:nvSpPr>
      <dsp:spPr>
        <a:xfrm>
          <a:off x="2864463" y="3591354"/>
          <a:ext cx="8746878" cy="5516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tial"/>
            </a:rPr>
            <a:t>le groupe est régi par des </a:t>
          </a:r>
          <a:r>
            <a:rPr lang="fr-FR" sz="2400" b="1" kern="1200" dirty="0">
              <a:latin typeface="Artial"/>
            </a:rPr>
            <a:t>normes </a:t>
          </a:r>
          <a:r>
            <a:rPr lang="fr-FR" sz="2400" kern="1200" dirty="0">
              <a:latin typeface="Artial"/>
            </a:rPr>
            <a:t>(règles) </a:t>
          </a:r>
        </a:p>
      </dsp:txBody>
      <dsp:txXfrm>
        <a:off x="2864463" y="3591354"/>
        <a:ext cx="8746878" cy="551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E5822-B54C-4BD0-8A75-3745193A5208}">
      <dsp:nvSpPr>
        <dsp:cNvPr id="0" name=""/>
        <dsp:cNvSpPr/>
      </dsp:nvSpPr>
      <dsp:spPr>
        <a:xfrm>
          <a:off x="4498204" y="1335031"/>
          <a:ext cx="3192273" cy="7596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656"/>
              </a:lnTo>
              <a:lnTo>
                <a:pt x="3192273" y="517656"/>
              </a:lnTo>
              <a:lnTo>
                <a:pt x="3192273" y="75961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278F3-55EE-4789-B88D-84CCA3D25B47}">
      <dsp:nvSpPr>
        <dsp:cNvPr id="0" name=""/>
        <dsp:cNvSpPr/>
      </dsp:nvSpPr>
      <dsp:spPr>
        <a:xfrm>
          <a:off x="4452484" y="1335031"/>
          <a:ext cx="91440" cy="7596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961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F8604C-DBA0-48CF-91D0-CDD34AC094ED}">
      <dsp:nvSpPr>
        <dsp:cNvPr id="0" name=""/>
        <dsp:cNvSpPr/>
      </dsp:nvSpPr>
      <dsp:spPr>
        <a:xfrm>
          <a:off x="1305930" y="1335031"/>
          <a:ext cx="3192273" cy="759616"/>
        </a:xfrm>
        <a:custGeom>
          <a:avLst/>
          <a:gdLst/>
          <a:ahLst/>
          <a:cxnLst/>
          <a:rect l="0" t="0" r="0" b="0"/>
          <a:pathLst>
            <a:path>
              <a:moveTo>
                <a:pt x="3192273" y="0"/>
              </a:moveTo>
              <a:lnTo>
                <a:pt x="3192273" y="517656"/>
              </a:lnTo>
              <a:lnTo>
                <a:pt x="0" y="517656"/>
              </a:lnTo>
              <a:lnTo>
                <a:pt x="0" y="75961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D8346-19CF-43CB-8455-E0E3DE73E020}">
      <dsp:nvSpPr>
        <dsp:cNvPr id="0" name=""/>
        <dsp:cNvSpPr/>
      </dsp:nvSpPr>
      <dsp:spPr>
        <a:xfrm>
          <a:off x="3192273" y="178902"/>
          <a:ext cx="2611860" cy="11561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175119-789D-48FD-8646-8BBC62B9EAD5}">
      <dsp:nvSpPr>
        <dsp:cNvPr id="0" name=""/>
        <dsp:cNvSpPr/>
      </dsp:nvSpPr>
      <dsp:spPr>
        <a:xfrm>
          <a:off x="3482480" y="454598"/>
          <a:ext cx="2611860" cy="11561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tial"/>
            </a:rPr>
            <a:t>Caractéristiques d’un groupe </a:t>
          </a:r>
          <a:endParaRPr lang="fr-FR" sz="2400" b="1" kern="1200" dirty="0"/>
        </a:p>
      </dsp:txBody>
      <dsp:txXfrm>
        <a:off x="3516342" y="488460"/>
        <a:ext cx="2544136" cy="1088405"/>
      </dsp:txXfrm>
    </dsp:sp>
    <dsp:sp modelId="{A47931AF-BD0B-4FAF-8E15-39D77E41B241}">
      <dsp:nvSpPr>
        <dsp:cNvPr id="0" name=""/>
        <dsp:cNvSpPr/>
      </dsp:nvSpPr>
      <dsp:spPr>
        <a:xfrm>
          <a:off x="0" y="2094647"/>
          <a:ext cx="2611860" cy="16585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CF889B-66F2-4563-806B-3EE925E119FB}">
      <dsp:nvSpPr>
        <dsp:cNvPr id="0" name=""/>
        <dsp:cNvSpPr/>
      </dsp:nvSpPr>
      <dsp:spPr>
        <a:xfrm>
          <a:off x="290206" y="2370344"/>
          <a:ext cx="2611860" cy="16585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tial"/>
            </a:rPr>
            <a:t>son origine qui induit le type de relations entre les membres, </a:t>
          </a:r>
        </a:p>
      </dsp:txBody>
      <dsp:txXfrm>
        <a:off x="338783" y="2418921"/>
        <a:ext cx="2514706" cy="1561377"/>
      </dsp:txXfrm>
    </dsp:sp>
    <dsp:sp modelId="{1666C801-C301-4BAE-8441-596C59B105BA}">
      <dsp:nvSpPr>
        <dsp:cNvPr id="0" name=""/>
        <dsp:cNvSpPr/>
      </dsp:nvSpPr>
      <dsp:spPr>
        <a:xfrm>
          <a:off x="3192273" y="2094647"/>
          <a:ext cx="2611860" cy="16585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6ECBBC-5992-44F0-A818-B12D205B9C42}">
      <dsp:nvSpPr>
        <dsp:cNvPr id="0" name=""/>
        <dsp:cNvSpPr/>
      </dsp:nvSpPr>
      <dsp:spPr>
        <a:xfrm>
          <a:off x="3482480" y="2370344"/>
          <a:ext cx="2611860" cy="16585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tial"/>
            </a:rPr>
            <a:t>son organisation formelle ou informelle </a:t>
          </a:r>
        </a:p>
      </dsp:txBody>
      <dsp:txXfrm>
        <a:off x="3531057" y="2418921"/>
        <a:ext cx="2514706" cy="1561377"/>
      </dsp:txXfrm>
    </dsp:sp>
    <dsp:sp modelId="{568CB4D7-A598-43FA-BFEF-5BDF3B5672C1}">
      <dsp:nvSpPr>
        <dsp:cNvPr id="0" name=""/>
        <dsp:cNvSpPr/>
      </dsp:nvSpPr>
      <dsp:spPr>
        <a:xfrm>
          <a:off x="6384547" y="2094647"/>
          <a:ext cx="2611860" cy="16585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2AD806-8C21-4401-866C-174DCCF1C37A}">
      <dsp:nvSpPr>
        <dsp:cNvPr id="0" name=""/>
        <dsp:cNvSpPr/>
      </dsp:nvSpPr>
      <dsp:spPr>
        <a:xfrm>
          <a:off x="6674754" y="2370344"/>
          <a:ext cx="2611860" cy="16585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tial"/>
            </a:rPr>
            <a:t>sa durée de vie </a:t>
          </a:r>
        </a:p>
      </dsp:txBody>
      <dsp:txXfrm>
        <a:off x="6723331" y="2418921"/>
        <a:ext cx="2514706" cy="1561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FE106-6839-FD4F-8865-1674BF881C81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504A0-8688-9A47-AD22-936F02580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61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29500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1652927" y="725754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76837"/>
            <a:ext cx="1082886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Définir la notion de groupe</a:t>
            </a:r>
            <a:br>
              <a:rPr lang="fr-FR" sz="3200" b="1" dirty="0"/>
            </a:br>
            <a:r>
              <a:rPr lang="fr-FR" sz="2700" b="1" dirty="0"/>
              <a:t>1.1. Définition d’un groupe</a:t>
            </a:r>
            <a:endParaRPr lang="fr-FR" sz="54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4268402353"/>
              </p:ext>
            </p:extLst>
          </p:nvPr>
        </p:nvGraphicFramePr>
        <p:xfrm>
          <a:off x="124570" y="1068918"/>
          <a:ext cx="11616266" cy="4411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555" y="1"/>
            <a:ext cx="10828868" cy="970560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Définir la notion de groupe</a:t>
            </a:r>
            <a:br>
              <a:rPr lang="fr-FR" sz="3200" b="1" dirty="0"/>
            </a:b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1.1. Définition d’un groupe</a:t>
            </a:r>
            <a:endParaRPr lang="fr-FR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090309819"/>
              </p:ext>
            </p:extLst>
          </p:nvPr>
        </p:nvGraphicFramePr>
        <p:xfrm>
          <a:off x="985704" y="1580626"/>
          <a:ext cx="9286615" cy="4207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684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96334"/>
            <a:ext cx="1082886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Définir la notion de groupe</a:t>
            </a:r>
            <a:br>
              <a:rPr lang="fr-FR" sz="3200" b="1" dirty="0"/>
            </a:br>
            <a:r>
              <a:rPr lang="fr-FR" sz="3200" b="1" dirty="0"/>
              <a:t>1.2. Relations entre les membres</a:t>
            </a:r>
            <a:endParaRPr lang="fr-FR" sz="5400" dirty="0"/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02" y="1701800"/>
            <a:ext cx="11031901" cy="341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27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96334"/>
            <a:ext cx="1082886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Définir la notion de groupe</a:t>
            </a:r>
            <a:br>
              <a:rPr lang="fr-FR" sz="3200" b="1" dirty="0"/>
            </a:br>
            <a:r>
              <a:rPr lang="fr-FR" sz="3200" b="1" dirty="0"/>
              <a:t>1.3. Statuts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127000" y="1407574"/>
            <a:ext cx="116078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Groupes formels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 les membres ont un but commun qui justifie son existence (entreprise, parti, club, association, école, etc.). </a:t>
            </a:r>
          </a:p>
          <a:p>
            <a:pPr lvl="1">
              <a:spcAft>
                <a:spcPts val="1200"/>
              </a:spcAft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=&gt; Son fonctionnement est organisé par des règles écrites ou tacites pour être efficace.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Groupes informels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 ils ne sont ni structurés, ni organisés. Ils se forment spontanément autour d’un événement ou d’une cause fédératrice </a:t>
            </a:r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(des parents qui discutent devant l’école, des voisins qui se retrouvent sur le parking, les internautes qui s’unissent autour d’un thème lancé sur Facebook ou Twitter…).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On y retrouve, à l’origine, un besoin de contact social ou de partages affectifs sans notion de hiérarchie. </a:t>
            </a:r>
          </a:p>
        </p:txBody>
      </p:sp>
    </p:spTree>
    <p:extLst>
      <p:ext uri="{BB962C8B-B14F-4D97-AF65-F5344CB8AC3E}">
        <p14:creationId xmlns:p14="http://schemas.microsoft.com/office/powerpoint/2010/main" val="297530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457201"/>
            <a:ext cx="10828868" cy="634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/>
              <a:t>1. Définir la notion de groupe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1.4. Durée (structure)</a:t>
            </a:r>
            <a:endParaRPr lang="fr-F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1867" y="2094637"/>
            <a:ext cx="1070186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srgbClr val="FFFF00"/>
                </a:solidFill>
                <a:latin typeface="ITC Century Std Book"/>
              </a:rPr>
              <a:t> Groupes organisés </a:t>
            </a:r>
            <a:r>
              <a:rPr lang="fr-FR" sz="2800" dirty="0">
                <a:latin typeface="ITC Century Std Light"/>
              </a:rPr>
              <a:t>: le groupe est pérenne sur le long terme, il est créé pour durer (famille, amis, association, club de sport, entreprise…).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srgbClr val="FFFF00"/>
                </a:solidFill>
                <a:latin typeface="ITC Century Std Book"/>
              </a:rPr>
              <a:t> Groupes à durée réduite </a:t>
            </a:r>
            <a:r>
              <a:rPr lang="fr-FR" sz="2800" dirty="0">
                <a:latin typeface="ITC Century Std Light"/>
              </a:rPr>
              <a:t>: ces groupes ne durent pas, ils sont créés pour un temps limité (groupes de travail, formations </a:t>
            </a:r>
            <a:r>
              <a:rPr lang="fr-FR" sz="2400" dirty="0">
                <a:latin typeface="ITC Century Std Light"/>
              </a:rPr>
              <a:t>internes ou externes).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81298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263</TotalTime>
  <Words>283</Words>
  <Application>Microsoft Office PowerPoint</Application>
  <PresentationFormat>Grand écran</PresentationFormat>
  <Paragraphs>20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4" baseType="lpstr">
      <vt:lpstr>Arial</vt:lpstr>
      <vt:lpstr>Artial</vt:lpstr>
      <vt:lpstr>Calibri</vt:lpstr>
      <vt:lpstr>Century Gothic</vt:lpstr>
      <vt:lpstr>ITC Century Std Book</vt:lpstr>
      <vt:lpstr>ITC Century Std Light</vt:lpstr>
      <vt:lpstr>Wingdings</vt:lpstr>
      <vt:lpstr>Wingdings 3</vt:lpstr>
      <vt:lpstr>Ion</vt:lpstr>
      <vt:lpstr>1. Définir la notion de groupe 1.1. Définition d’un groupe</vt:lpstr>
      <vt:lpstr>1. Définir la notion de groupe 1.1. Définition d’un groupe</vt:lpstr>
      <vt:lpstr>1. Définir la notion de groupe 1.2. Relations entre les membres</vt:lpstr>
      <vt:lpstr>1. Définir la notion de groupe 1.3. Statuts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38</cp:revision>
  <dcterms:created xsi:type="dcterms:W3CDTF">2014-01-14T07:42:30Z</dcterms:created>
  <dcterms:modified xsi:type="dcterms:W3CDTF">2019-09-24T08:17:30Z</dcterms:modified>
</cp:coreProperties>
</file>