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7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7F69EB-63C1-4761-9479-0074B535AA1F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8D83B85-CF08-41FC-B9B6-95FC0BBF1034}">
      <dgm:prSet phldrT="[Texte]" custT="1"/>
      <dgm:spPr/>
      <dgm:t>
        <a:bodyPr/>
        <a:lstStyle/>
        <a:p>
          <a:r>
            <a:rPr lang="fr-FR" sz="1600" b="1" dirty="0">
              <a:latin typeface="Arial" panose="020B0604020202020204" pitchFamily="34" charset="0"/>
              <a:cs typeface="Arial" panose="020B0604020202020204" pitchFamily="34" charset="0"/>
            </a:rPr>
            <a:t>Spécificités d'un groupe</a:t>
          </a:r>
        </a:p>
      </dgm:t>
    </dgm:pt>
    <dgm:pt modelId="{8104D4CC-8291-4750-AFFF-10E544013848}" type="parTrans" cxnId="{DCAC6C21-8B4E-4017-9A27-E7B04AEDC8E0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9580B6-0EA9-4B4C-B798-96CECC65E8A7}" type="sibTrans" cxnId="{DCAC6C21-8B4E-4017-9A27-E7B04AEDC8E0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3512AD-02C0-41AC-BE9A-CB5A9B5E3569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Des membres en interaction</a:t>
          </a:r>
        </a:p>
      </dgm:t>
    </dgm:pt>
    <dgm:pt modelId="{595A1301-CECB-4382-A4A6-67D7E745F79F}" type="parTrans" cxnId="{A486AEE2-CAB0-415F-A071-255D09BDEDEC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F040E4-1F1D-4F00-888D-2D51DBE03EFF}" type="sibTrans" cxnId="{A486AEE2-CAB0-415F-A071-255D09BDEDEC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080F2F-8D71-4E7B-8A60-57C93ADF6381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Un but commun</a:t>
          </a:r>
        </a:p>
      </dgm:t>
    </dgm:pt>
    <dgm:pt modelId="{0ABE1630-C2D5-4067-8628-D806C3648124}" type="parTrans" cxnId="{65FAB981-EDB9-4F88-B4E7-0C4C48FEB671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63C82C-DCF6-4CAD-9DD3-BEB22568177A}" type="sibTrans" cxnId="{65FAB981-EDB9-4F88-B4E7-0C4C48FEB671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7906BA-A379-43AE-BA03-11DBE7BF947E}">
      <dgm:prSet phldrT="[Texte]" custT="1"/>
      <dgm:spPr>
        <a:solidFill>
          <a:srgbClr val="00B0F0"/>
        </a:solidFill>
      </dgm:spPr>
      <dgm:t>
        <a:bodyPr/>
        <a:lstStyle/>
        <a:p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Des règles communes</a:t>
          </a:r>
        </a:p>
      </dgm:t>
    </dgm:pt>
    <dgm:pt modelId="{769222A2-B075-4CE0-A85F-7AB238216996}" type="parTrans" cxnId="{4BB82595-8927-4ECA-A996-45BA0B9B8EFB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1FF8B4-E01D-4B1A-9E84-82615AC02975}" type="sibTrans" cxnId="{4BB82595-8927-4ECA-A996-45BA0B9B8EFB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67C710-C2C5-4E8B-8508-525B190949CC}">
      <dgm:prSet phldrT="[Texte]" custT="1"/>
      <dgm:spPr/>
      <dgm:t>
        <a:bodyPr/>
        <a:lstStyle/>
        <a:p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Des rôles stabilisés</a:t>
          </a:r>
        </a:p>
      </dgm:t>
    </dgm:pt>
    <dgm:pt modelId="{5FBAC641-71F3-48B6-89AD-ECCDC36FAFC2}" type="parTrans" cxnId="{6DA9ABE5-5595-48A3-B48E-291BB24AF406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8F4C1-3E80-4A67-B266-E6BDF63D74AC}" type="sibTrans" cxnId="{6DA9ABE5-5595-48A3-B48E-291BB24AF406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336ED-607E-42D7-A96F-34593C5CCD22}">
      <dgm:prSet phldrT="[Texte]" custT="1"/>
      <dgm:spPr/>
      <dgm:t>
        <a:bodyPr/>
        <a:lstStyle/>
        <a:p>
          <a:r>
            <a:rPr lang="fr-FR" sz="1600" dirty="0">
              <a:latin typeface="Arial" panose="020B0604020202020204" pitchFamily="34" charset="0"/>
              <a:cs typeface="Arial" panose="020B0604020202020204" pitchFamily="34" charset="0"/>
            </a:rPr>
            <a:t>des relations interpersonnelles</a:t>
          </a:r>
        </a:p>
      </dgm:t>
    </dgm:pt>
    <dgm:pt modelId="{8FF94773-C60D-4CD7-B853-67F26DFB5DB6}" type="parTrans" cxnId="{63670276-EA13-4AD6-B8AF-C4EB94EF6935}">
      <dgm:prSet custT="1"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4E0271-FBF7-48EC-B5F7-CACD635F3C8E}" type="sibTrans" cxnId="{63670276-EA13-4AD6-B8AF-C4EB94EF6935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A665A-C4A5-4069-8C79-24F0F64C3A74}" type="pres">
      <dgm:prSet presAssocID="{917F69EB-63C1-4761-9479-0074B535AA1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CC0CEBB-F2C7-48A1-9574-8E9196107EBB}" type="pres">
      <dgm:prSet presAssocID="{68D83B85-CF08-41FC-B9B6-95FC0BBF1034}" presName="root1" presStyleCnt="0"/>
      <dgm:spPr/>
    </dgm:pt>
    <dgm:pt modelId="{060EB348-AC0C-4B79-811F-4D492D84A950}" type="pres">
      <dgm:prSet presAssocID="{68D83B85-CF08-41FC-B9B6-95FC0BBF1034}" presName="LevelOneTextNode" presStyleLbl="node0" presStyleIdx="0" presStyleCnt="1" custScaleX="219508">
        <dgm:presLayoutVars>
          <dgm:chPref val="3"/>
        </dgm:presLayoutVars>
      </dgm:prSet>
      <dgm:spPr/>
    </dgm:pt>
    <dgm:pt modelId="{ECD4FB59-D004-469E-9FB5-A090AD13F58A}" type="pres">
      <dgm:prSet presAssocID="{68D83B85-CF08-41FC-B9B6-95FC0BBF1034}" presName="level2hierChild" presStyleCnt="0"/>
      <dgm:spPr/>
    </dgm:pt>
    <dgm:pt modelId="{23D5593E-218B-4826-A306-61DDBD8B7CF9}" type="pres">
      <dgm:prSet presAssocID="{595A1301-CECB-4382-A4A6-67D7E745F79F}" presName="conn2-1" presStyleLbl="parChTrans1D2" presStyleIdx="0" presStyleCnt="5"/>
      <dgm:spPr/>
    </dgm:pt>
    <dgm:pt modelId="{11ED9F81-51A8-4D09-9BB2-2832910F1EB3}" type="pres">
      <dgm:prSet presAssocID="{595A1301-CECB-4382-A4A6-67D7E745F79F}" presName="connTx" presStyleLbl="parChTrans1D2" presStyleIdx="0" presStyleCnt="5"/>
      <dgm:spPr/>
    </dgm:pt>
    <dgm:pt modelId="{6196BF6D-CFE5-4570-A114-3823C876C2CE}" type="pres">
      <dgm:prSet presAssocID="{A13512AD-02C0-41AC-BE9A-CB5A9B5E3569}" presName="root2" presStyleCnt="0"/>
      <dgm:spPr/>
    </dgm:pt>
    <dgm:pt modelId="{C2F9A5F2-C38B-409B-8C7B-37954CAE7EB9}" type="pres">
      <dgm:prSet presAssocID="{A13512AD-02C0-41AC-BE9A-CB5A9B5E3569}" presName="LevelTwoTextNode" presStyleLbl="node2" presStyleIdx="0" presStyleCnt="5" custScaleX="311044" custLinFactNeighborX="343" custLinFactNeighborY="-1126">
        <dgm:presLayoutVars>
          <dgm:chPref val="3"/>
        </dgm:presLayoutVars>
      </dgm:prSet>
      <dgm:spPr/>
    </dgm:pt>
    <dgm:pt modelId="{15DA8170-AF50-49F1-AFFC-F14609FDCF06}" type="pres">
      <dgm:prSet presAssocID="{A13512AD-02C0-41AC-BE9A-CB5A9B5E3569}" presName="level3hierChild" presStyleCnt="0"/>
      <dgm:spPr/>
    </dgm:pt>
    <dgm:pt modelId="{1E3A3642-A7C2-498C-AE90-5AF6910BC23A}" type="pres">
      <dgm:prSet presAssocID="{0ABE1630-C2D5-4067-8628-D806C3648124}" presName="conn2-1" presStyleLbl="parChTrans1D2" presStyleIdx="1" presStyleCnt="5"/>
      <dgm:spPr/>
    </dgm:pt>
    <dgm:pt modelId="{E6E0B670-1E68-4278-9737-AB0D8587A84E}" type="pres">
      <dgm:prSet presAssocID="{0ABE1630-C2D5-4067-8628-D806C3648124}" presName="connTx" presStyleLbl="parChTrans1D2" presStyleIdx="1" presStyleCnt="5"/>
      <dgm:spPr/>
    </dgm:pt>
    <dgm:pt modelId="{46BB60D2-0A60-45B9-BEA9-98B4116B74F5}" type="pres">
      <dgm:prSet presAssocID="{8B080F2F-8D71-4E7B-8A60-57C93ADF6381}" presName="root2" presStyleCnt="0"/>
      <dgm:spPr/>
    </dgm:pt>
    <dgm:pt modelId="{83B89187-9CB5-48CE-8BE2-2BF9589D113B}" type="pres">
      <dgm:prSet presAssocID="{8B080F2F-8D71-4E7B-8A60-57C93ADF6381}" presName="LevelTwoTextNode" presStyleLbl="node2" presStyleIdx="1" presStyleCnt="5" custScaleX="311044">
        <dgm:presLayoutVars>
          <dgm:chPref val="3"/>
        </dgm:presLayoutVars>
      </dgm:prSet>
      <dgm:spPr/>
    </dgm:pt>
    <dgm:pt modelId="{8FD9E137-3B17-41D2-A58E-D397F26387D3}" type="pres">
      <dgm:prSet presAssocID="{8B080F2F-8D71-4E7B-8A60-57C93ADF6381}" presName="level3hierChild" presStyleCnt="0"/>
      <dgm:spPr/>
    </dgm:pt>
    <dgm:pt modelId="{A1D38649-1383-4648-A450-1C1CB185CB29}" type="pres">
      <dgm:prSet presAssocID="{769222A2-B075-4CE0-A85F-7AB238216996}" presName="conn2-1" presStyleLbl="parChTrans1D2" presStyleIdx="2" presStyleCnt="5"/>
      <dgm:spPr/>
    </dgm:pt>
    <dgm:pt modelId="{2344B475-C5C3-4203-BFD3-737413440854}" type="pres">
      <dgm:prSet presAssocID="{769222A2-B075-4CE0-A85F-7AB238216996}" presName="connTx" presStyleLbl="parChTrans1D2" presStyleIdx="2" presStyleCnt="5"/>
      <dgm:spPr/>
    </dgm:pt>
    <dgm:pt modelId="{5CED33FB-6362-4F65-B260-BF160A0C139F}" type="pres">
      <dgm:prSet presAssocID="{F27906BA-A379-43AE-BA03-11DBE7BF947E}" presName="root2" presStyleCnt="0"/>
      <dgm:spPr/>
    </dgm:pt>
    <dgm:pt modelId="{8372ACBE-E438-4DF7-B6F3-EF691414AB5E}" type="pres">
      <dgm:prSet presAssocID="{F27906BA-A379-43AE-BA03-11DBE7BF947E}" presName="LevelTwoTextNode" presStyleLbl="node2" presStyleIdx="2" presStyleCnt="5" custScaleX="311044">
        <dgm:presLayoutVars>
          <dgm:chPref val="3"/>
        </dgm:presLayoutVars>
      </dgm:prSet>
      <dgm:spPr/>
    </dgm:pt>
    <dgm:pt modelId="{32E0B7F8-0A94-49B9-B381-4334FC888306}" type="pres">
      <dgm:prSet presAssocID="{F27906BA-A379-43AE-BA03-11DBE7BF947E}" presName="level3hierChild" presStyleCnt="0"/>
      <dgm:spPr/>
    </dgm:pt>
    <dgm:pt modelId="{B1AB3E12-259A-4437-AAB4-AE15B4A9B8C1}" type="pres">
      <dgm:prSet presAssocID="{5FBAC641-71F3-48B6-89AD-ECCDC36FAFC2}" presName="conn2-1" presStyleLbl="parChTrans1D2" presStyleIdx="3" presStyleCnt="5"/>
      <dgm:spPr/>
    </dgm:pt>
    <dgm:pt modelId="{C2EE21EE-504B-464C-B85C-68A96648C56C}" type="pres">
      <dgm:prSet presAssocID="{5FBAC641-71F3-48B6-89AD-ECCDC36FAFC2}" presName="connTx" presStyleLbl="parChTrans1D2" presStyleIdx="3" presStyleCnt="5"/>
      <dgm:spPr/>
    </dgm:pt>
    <dgm:pt modelId="{945DFCA6-5447-4EFB-A62E-8D3E5A9407AA}" type="pres">
      <dgm:prSet presAssocID="{4D67C710-C2C5-4E8B-8508-525B190949CC}" presName="root2" presStyleCnt="0"/>
      <dgm:spPr/>
    </dgm:pt>
    <dgm:pt modelId="{41890644-7461-44A3-8102-42BA9D4E5555}" type="pres">
      <dgm:prSet presAssocID="{4D67C710-C2C5-4E8B-8508-525B190949CC}" presName="LevelTwoTextNode" presStyleLbl="node2" presStyleIdx="3" presStyleCnt="5" custScaleX="311044">
        <dgm:presLayoutVars>
          <dgm:chPref val="3"/>
        </dgm:presLayoutVars>
      </dgm:prSet>
      <dgm:spPr/>
    </dgm:pt>
    <dgm:pt modelId="{3FE841D0-C313-4718-9FA1-1018640141DA}" type="pres">
      <dgm:prSet presAssocID="{4D67C710-C2C5-4E8B-8508-525B190949CC}" presName="level3hierChild" presStyleCnt="0"/>
      <dgm:spPr/>
    </dgm:pt>
    <dgm:pt modelId="{BD5E0046-B321-4FA5-B3D0-9980E001ECF5}" type="pres">
      <dgm:prSet presAssocID="{8FF94773-C60D-4CD7-B853-67F26DFB5DB6}" presName="conn2-1" presStyleLbl="parChTrans1D2" presStyleIdx="4" presStyleCnt="5"/>
      <dgm:spPr/>
    </dgm:pt>
    <dgm:pt modelId="{7E5AE773-8871-451A-A8D9-DC71E90DF53A}" type="pres">
      <dgm:prSet presAssocID="{8FF94773-C60D-4CD7-B853-67F26DFB5DB6}" presName="connTx" presStyleLbl="parChTrans1D2" presStyleIdx="4" presStyleCnt="5"/>
      <dgm:spPr/>
    </dgm:pt>
    <dgm:pt modelId="{C3F03504-4D00-49BB-B501-0C42E6DFE99F}" type="pres">
      <dgm:prSet presAssocID="{71E336ED-607E-42D7-A96F-34593C5CCD22}" presName="root2" presStyleCnt="0"/>
      <dgm:spPr/>
    </dgm:pt>
    <dgm:pt modelId="{49A761C8-BA76-4713-A335-CF8A620031A4}" type="pres">
      <dgm:prSet presAssocID="{71E336ED-607E-42D7-A96F-34593C5CCD22}" presName="LevelTwoTextNode" presStyleLbl="node2" presStyleIdx="4" presStyleCnt="5" custScaleX="311044">
        <dgm:presLayoutVars>
          <dgm:chPref val="3"/>
        </dgm:presLayoutVars>
      </dgm:prSet>
      <dgm:spPr/>
    </dgm:pt>
    <dgm:pt modelId="{19BE85B5-F72E-480C-BD54-5AFBE547E8A4}" type="pres">
      <dgm:prSet presAssocID="{71E336ED-607E-42D7-A96F-34593C5CCD22}" presName="level3hierChild" presStyleCnt="0"/>
      <dgm:spPr/>
    </dgm:pt>
  </dgm:ptLst>
  <dgm:cxnLst>
    <dgm:cxn modelId="{1C0C1D12-837D-4763-8068-796A8AC32E23}" type="presOf" srcId="{F27906BA-A379-43AE-BA03-11DBE7BF947E}" destId="{8372ACBE-E438-4DF7-B6F3-EF691414AB5E}" srcOrd="0" destOrd="0" presId="urn:microsoft.com/office/officeart/2008/layout/HorizontalMultiLevelHierarchy"/>
    <dgm:cxn modelId="{E666AE1D-5BFC-4974-B169-047DE6A634FD}" type="presOf" srcId="{595A1301-CECB-4382-A4A6-67D7E745F79F}" destId="{11ED9F81-51A8-4D09-9BB2-2832910F1EB3}" srcOrd="1" destOrd="0" presId="urn:microsoft.com/office/officeart/2008/layout/HorizontalMultiLevelHierarchy"/>
    <dgm:cxn modelId="{DCAC6C21-8B4E-4017-9A27-E7B04AEDC8E0}" srcId="{917F69EB-63C1-4761-9479-0074B535AA1F}" destId="{68D83B85-CF08-41FC-B9B6-95FC0BBF1034}" srcOrd="0" destOrd="0" parTransId="{8104D4CC-8291-4750-AFFF-10E544013848}" sibTransId="{829580B6-0EA9-4B4C-B798-96CECC65E8A7}"/>
    <dgm:cxn modelId="{BC2DB321-5955-4498-AC1C-8997E9863FEE}" type="presOf" srcId="{595A1301-CECB-4382-A4A6-67D7E745F79F}" destId="{23D5593E-218B-4826-A306-61DDBD8B7CF9}" srcOrd="0" destOrd="0" presId="urn:microsoft.com/office/officeart/2008/layout/HorizontalMultiLevelHierarchy"/>
    <dgm:cxn modelId="{49BED739-B2ED-4099-95B4-C08A217FFB24}" type="presOf" srcId="{8B080F2F-8D71-4E7B-8A60-57C93ADF6381}" destId="{83B89187-9CB5-48CE-8BE2-2BF9589D113B}" srcOrd="0" destOrd="0" presId="urn:microsoft.com/office/officeart/2008/layout/HorizontalMultiLevelHierarchy"/>
    <dgm:cxn modelId="{9789945D-B6C6-459C-8B1E-ACBE960F6FF6}" type="presOf" srcId="{769222A2-B075-4CE0-A85F-7AB238216996}" destId="{A1D38649-1383-4648-A450-1C1CB185CB29}" srcOrd="0" destOrd="0" presId="urn:microsoft.com/office/officeart/2008/layout/HorizontalMultiLevelHierarchy"/>
    <dgm:cxn modelId="{63670276-EA13-4AD6-B8AF-C4EB94EF6935}" srcId="{68D83B85-CF08-41FC-B9B6-95FC0BBF1034}" destId="{71E336ED-607E-42D7-A96F-34593C5CCD22}" srcOrd="4" destOrd="0" parTransId="{8FF94773-C60D-4CD7-B853-67F26DFB5DB6}" sibTransId="{B44E0271-FBF7-48EC-B5F7-CACD635F3C8E}"/>
    <dgm:cxn modelId="{9214FD58-C9C0-4478-89AB-09A88D3B39F6}" type="presOf" srcId="{917F69EB-63C1-4761-9479-0074B535AA1F}" destId="{96EA665A-C4A5-4069-8C79-24F0F64C3A74}" srcOrd="0" destOrd="0" presId="urn:microsoft.com/office/officeart/2008/layout/HorizontalMultiLevelHierarchy"/>
    <dgm:cxn modelId="{593D287E-D47F-4FE7-997D-B3A9B512F22E}" type="presOf" srcId="{71E336ED-607E-42D7-A96F-34593C5CCD22}" destId="{49A761C8-BA76-4713-A335-CF8A620031A4}" srcOrd="0" destOrd="0" presId="urn:microsoft.com/office/officeart/2008/layout/HorizontalMultiLevelHierarchy"/>
    <dgm:cxn modelId="{65FAB981-EDB9-4F88-B4E7-0C4C48FEB671}" srcId="{68D83B85-CF08-41FC-B9B6-95FC0BBF1034}" destId="{8B080F2F-8D71-4E7B-8A60-57C93ADF6381}" srcOrd="1" destOrd="0" parTransId="{0ABE1630-C2D5-4067-8628-D806C3648124}" sibTransId="{5163C82C-DCF6-4CAD-9DD3-BEB22568177A}"/>
    <dgm:cxn modelId="{0AD44693-C17C-474E-9199-B7DA8D34D25A}" type="presOf" srcId="{8FF94773-C60D-4CD7-B853-67F26DFB5DB6}" destId="{7E5AE773-8871-451A-A8D9-DC71E90DF53A}" srcOrd="1" destOrd="0" presId="urn:microsoft.com/office/officeart/2008/layout/HorizontalMultiLevelHierarchy"/>
    <dgm:cxn modelId="{4BB82595-8927-4ECA-A996-45BA0B9B8EFB}" srcId="{68D83B85-CF08-41FC-B9B6-95FC0BBF1034}" destId="{F27906BA-A379-43AE-BA03-11DBE7BF947E}" srcOrd="2" destOrd="0" parTransId="{769222A2-B075-4CE0-A85F-7AB238216996}" sibTransId="{C71FF8B4-E01D-4B1A-9E84-82615AC02975}"/>
    <dgm:cxn modelId="{8F23E39C-39D0-4719-B717-691C2D0C966F}" type="presOf" srcId="{5FBAC641-71F3-48B6-89AD-ECCDC36FAFC2}" destId="{C2EE21EE-504B-464C-B85C-68A96648C56C}" srcOrd="1" destOrd="0" presId="urn:microsoft.com/office/officeart/2008/layout/HorizontalMultiLevelHierarchy"/>
    <dgm:cxn modelId="{85B643A1-1044-4AFA-A806-980C71FD8B84}" type="presOf" srcId="{A13512AD-02C0-41AC-BE9A-CB5A9B5E3569}" destId="{C2F9A5F2-C38B-409B-8C7B-37954CAE7EB9}" srcOrd="0" destOrd="0" presId="urn:microsoft.com/office/officeart/2008/layout/HorizontalMultiLevelHierarchy"/>
    <dgm:cxn modelId="{D2B8E8B1-1C2D-4C95-AD20-91084EF9C502}" type="presOf" srcId="{0ABE1630-C2D5-4067-8628-D806C3648124}" destId="{E6E0B670-1E68-4278-9737-AB0D8587A84E}" srcOrd="1" destOrd="0" presId="urn:microsoft.com/office/officeart/2008/layout/HorizontalMultiLevelHierarchy"/>
    <dgm:cxn modelId="{F77812B4-4029-4D6D-9D2A-47FB82D2B0DD}" type="presOf" srcId="{68D83B85-CF08-41FC-B9B6-95FC0BBF1034}" destId="{060EB348-AC0C-4B79-811F-4D492D84A950}" srcOrd="0" destOrd="0" presId="urn:microsoft.com/office/officeart/2008/layout/HorizontalMultiLevelHierarchy"/>
    <dgm:cxn modelId="{C3EFF6B4-4005-4F45-A117-E7CDF49B1526}" type="presOf" srcId="{769222A2-B075-4CE0-A85F-7AB238216996}" destId="{2344B475-C5C3-4203-BFD3-737413440854}" srcOrd="1" destOrd="0" presId="urn:microsoft.com/office/officeart/2008/layout/HorizontalMultiLevelHierarchy"/>
    <dgm:cxn modelId="{2613C4C4-6960-459D-9CE9-8089111DFAC1}" type="presOf" srcId="{0ABE1630-C2D5-4067-8628-D806C3648124}" destId="{1E3A3642-A7C2-498C-AE90-5AF6910BC23A}" srcOrd="0" destOrd="0" presId="urn:microsoft.com/office/officeart/2008/layout/HorizontalMultiLevelHierarchy"/>
    <dgm:cxn modelId="{5EB23ACD-F546-4AE3-88BE-C9DBD244D277}" type="presOf" srcId="{8FF94773-C60D-4CD7-B853-67F26DFB5DB6}" destId="{BD5E0046-B321-4FA5-B3D0-9980E001ECF5}" srcOrd="0" destOrd="0" presId="urn:microsoft.com/office/officeart/2008/layout/HorizontalMultiLevelHierarchy"/>
    <dgm:cxn modelId="{A6B1B3D4-5A7D-4F93-B9E0-C6E5881FC04F}" type="presOf" srcId="{4D67C710-C2C5-4E8B-8508-525B190949CC}" destId="{41890644-7461-44A3-8102-42BA9D4E5555}" srcOrd="0" destOrd="0" presId="urn:microsoft.com/office/officeart/2008/layout/HorizontalMultiLevelHierarchy"/>
    <dgm:cxn modelId="{137C7EE0-9F59-4E12-A45B-D628F308E010}" type="presOf" srcId="{5FBAC641-71F3-48B6-89AD-ECCDC36FAFC2}" destId="{B1AB3E12-259A-4437-AAB4-AE15B4A9B8C1}" srcOrd="0" destOrd="0" presId="urn:microsoft.com/office/officeart/2008/layout/HorizontalMultiLevelHierarchy"/>
    <dgm:cxn modelId="{A486AEE2-CAB0-415F-A071-255D09BDEDEC}" srcId="{68D83B85-CF08-41FC-B9B6-95FC0BBF1034}" destId="{A13512AD-02C0-41AC-BE9A-CB5A9B5E3569}" srcOrd="0" destOrd="0" parTransId="{595A1301-CECB-4382-A4A6-67D7E745F79F}" sibTransId="{16F040E4-1F1D-4F00-888D-2D51DBE03EFF}"/>
    <dgm:cxn modelId="{6DA9ABE5-5595-48A3-B48E-291BB24AF406}" srcId="{68D83B85-CF08-41FC-B9B6-95FC0BBF1034}" destId="{4D67C710-C2C5-4E8B-8508-525B190949CC}" srcOrd="3" destOrd="0" parTransId="{5FBAC641-71F3-48B6-89AD-ECCDC36FAFC2}" sibTransId="{1128F4C1-3E80-4A67-B266-E6BDF63D74AC}"/>
    <dgm:cxn modelId="{251F2732-1704-403E-AFC1-9E5CE06355EF}" type="presParOf" srcId="{96EA665A-C4A5-4069-8C79-24F0F64C3A74}" destId="{FCC0CEBB-F2C7-48A1-9574-8E9196107EBB}" srcOrd="0" destOrd="0" presId="urn:microsoft.com/office/officeart/2008/layout/HorizontalMultiLevelHierarchy"/>
    <dgm:cxn modelId="{F56B321A-8C42-45DA-9320-BAA444D59D51}" type="presParOf" srcId="{FCC0CEBB-F2C7-48A1-9574-8E9196107EBB}" destId="{060EB348-AC0C-4B79-811F-4D492D84A950}" srcOrd="0" destOrd="0" presId="urn:microsoft.com/office/officeart/2008/layout/HorizontalMultiLevelHierarchy"/>
    <dgm:cxn modelId="{EC22727E-C3FA-40E6-B8F1-1C41EA3D9C24}" type="presParOf" srcId="{FCC0CEBB-F2C7-48A1-9574-8E9196107EBB}" destId="{ECD4FB59-D004-469E-9FB5-A090AD13F58A}" srcOrd="1" destOrd="0" presId="urn:microsoft.com/office/officeart/2008/layout/HorizontalMultiLevelHierarchy"/>
    <dgm:cxn modelId="{1D963DA1-CEE9-46B7-84D1-7FEAB34479A8}" type="presParOf" srcId="{ECD4FB59-D004-469E-9FB5-A090AD13F58A}" destId="{23D5593E-218B-4826-A306-61DDBD8B7CF9}" srcOrd="0" destOrd="0" presId="urn:microsoft.com/office/officeart/2008/layout/HorizontalMultiLevelHierarchy"/>
    <dgm:cxn modelId="{FE3F804A-1C1F-4C23-A240-8B5713E07E2B}" type="presParOf" srcId="{23D5593E-218B-4826-A306-61DDBD8B7CF9}" destId="{11ED9F81-51A8-4D09-9BB2-2832910F1EB3}" srcOrd="0" destOrd="0" presId="urn:microsoft.com/office/officeart/2008/layout/HorizontalMultiLevelHierarchy"/>
    <dgm:cxn modelId="{D4945349-3135-473C-9BDF-F4FE13AC1AB7}" type="presParOf" srcId="{ECD4FB59-D004-469E-9FB5-A090AD13F58A}" destId="{6196BF6D-CFE5-4570-A114-3823C876C2CE}" srcOrd="1" destOrd="0" presId="urn:microsoft.com/office/officeart/2008/layout/HorizontalMultiLevelHierarchy"/>
    <dgm:cxn modelId="{EF0C6348-9F42-4CBC-85F5-9A71A172CD1D}" type="presParOf" srcId="{6196BF6D-CFE5-4570-A114-3823C876C2CE}" destId="{C2F9A5F2-C38B-409B-8C7B-37954CAE7EB9}" srcOrd="0" destOrd="0" presId="urn:microsoft.com/office/officeart/2008/layout/HorizontalMultiLevelHierarchy"/>
    <dgm:cxn modelId="{8DDB1E3E-2FBD-4876-B217-B650C08C22F9}" type="presParOf" srcId="{6196BF6D-CFE5-4570-A114-3823C876C2CE}" destId="{15DA8170-AF50-49F1-AFFC-F14609FDCF06}" srcOrd="1" destOrd="0" presId="urn:microsoft.com/office/officeart/2008/layout/HorizontalMultiLevelHierarchy"/>
    <dgm:cxn modelId="{2FA18219-B6CC-443C-8BAB-9516F06F51A6}" type="presParOf" srcId="{ECD4FB59-D004-469E-9FB5-A090AD13F58A}" destId="{1E3A3642-A7C2-498C-AE90-5AF6910BC23A}" srcOrd="2" destOrd="0" presId="urn:microsoft.com/office/officeart/2008/layout/HorizontalMultiLevelHierarchy"/>
    <dgm:cxn modelId="{F2F74C8B-C1CF-4BF0-9C42-6682AB99BCEC}" type="presParOf" srcId="{1E3A3642-A7C2-498C-AE90-5AF6910BC23A}" destId="{E6E0B670-1E68-4278-9737-AB0D8587A84E}" srcOrd="0" destOrd="0" presId="urn:microsoft.com/office/officeart/2008/layout/HorizontalMultiLevelHierarchy"/>
    <dgm:cxn modelId="{9461619D-CEDE-4DEB-8C9C-867E7B461904}" type="presParOf" srcId="{ECD4FB59-D004-469E-9FB5-A090AD13F58A}" destId="{46BB60D2-0A60-45B9-BEA9-98B4116B74F5}" srcOrd="3" destOrd="0" presId="urn:microsoft.com/office/officeart/2008/layout/HorizontalMultiLevelHierarchy"/>
    <dgm:cxn modelId="{0803208A-1CC2-40B4-BB80-1956F04E4162}" type="presParOf" srcId="{46BB60D2-0A60-45B9-BEA9-98B4116B74F5}" destId="{83B89187-9CB5-48CE-8BE2-2BF9589D113B}" srcOrd="0" destOrd="0" presId="urn:microsoft.com/office/officeart/2008/layout/HorizontalMultiLevelHierarchy"/>
    <dgm:cxn modelId="{C4A060B4-86E0-4736-8277-94842410FFF4}" type="presParOf" srcId="{46BB60D2-0A60-45B9-BEA9-98B4116B74F5}" destId="{8FD9E137-3B17-41D2-A58E-D397F26387D3}" srcOrd="1" destOrd="0" presId="urn:microsoft.com/office/officeart/2008/layout/HorizontalMultiLevelHierarchy"/>
    <dgm:cxn modelId="{82072C3E-F3CE-4702-983A-F9430B30A8B4}" type="presParOf" srcId="{ECD4FB59-D004-469E-9FB5-A090AD13F58A}" destId="{A1D38649-1383-4648-A450-1C1CB185CB29}" srcOrd="4" destOrd="0" presId="urn:microsoft.com/office/officeart/2008/layout/HorizontalMultiLevelHierarchy"/>
    <dgm:cxn modelId="{085AD1B0-5B7E-4894-8570-BAA45E44D4F6}" type="presParOf" srcId="{A1D38649-1383-4648-A450-1C1CB185CB29}" destId="{2344B475-C5C3-4203-BFD3-737413440854}" srcOrd="0" destOrd="0" presId="urn:microsoft.com/office/officeart/2008/layout/HorizontalMultiLevelHierarchy"/>
    <dgm:cxn modelId="{31AB4B15-AE4B-40B5-98EA-FFE3824AD8B7}" type="presParOf" srcId="{ECD4FB59-D004-469E-9FB5-A090AD13F58A}" destId="{5CED33FB-6362-4F65-B260-BF160A0C139F}" srcOrd="5" destOrd="0" presId="urn:microsoft.com/office/officeart/2008/layout/HorizontalMultiLevelHierarchy"/>
    <dgm:cxn modelId="{EA32D041-6CE2-4DD5-B518-9C63F8BD5E63}" type="presParOf" srcId="{5CED33FB-6362-4F65-B260-BF160A0C139F}" destId="{8372ACBE-E438-4DF7-B6F3-EF691414AB5E}" srcOrd="0" destOrd="0" presId="urn:microsoft.com/office/officeart/2008/layout/HorizontalMultiLevelHierarchy"/>
    <dgm:cxn modelId="{24CFEF2E-6F17-4159-9BA9-C552F31F051D}" type="presParOf" srcId="{5CED33FB-6362-4F65-B260-BF160A0C139F}" destId="{32E0B7F8-0A94-49B9-B381-4334FC888306}" srcOrd="1" destOrd="0" presId="urn:microsoft.com/office/officeart/2008/layout/HorizontalMultiLevelHierarchy"/>
    <dgm:cxn modelId="{B5E2C2E1-93BD-4E81-A025-C613DD5477BE}" type="presParOf" srcId="{ECD4FB59-D004-469E-9FB5-A090AD13F58A}" destId="{B1AB3E12-259A-4437-AAB4-AE15B4A9B8C1}" srcOrd="6" destOrd="0" presId="urn:microsoft.com/office/officeart/2008/layout/HorizontalMultiLevelHierarchy"/>
    <dgm:cxn modelId="{A1467DCB-CC74-484F-8087-CD781EA79D04}" type="presParOf" srcId="{B1AB3E12-259A-4437-AAB4-AE15B4A9B8C1}" destId="{C2EE21EE-504B-464C-B85C-68A96648C56C}" srcOrd="0" destOrd="0" presId="urn:microsoft.com/office/officeart/2008/layout/HorizontalMultiLevelHierarchy"/>
    <dgm:cxn modelId="{BFBB306E-0F2E-4E46-98B4-47A764AB3CAA}" type="presParOf" srcId="{ECD4FB59-D004-469E-9FB5-A090AD13F58A}" destId="{945DFCA6-5447-4EFB-A62E-8D3E5A9407AA}" srcOrd="7" destOrd="0" presId="urn:microsoft.com/office/officeart/2008/layout/HorizontalMultiLevelHierarchy"/>
    <dgm:cxn modelId="{DA2E4E75-21B4-4381-9D92-6B42F6EE8AAA}" type="presParOf" srcId="{945DFCA6-5447-4EFB-A62E-8D3E5A9407AA}" destId="{41890644-7461-44A3-8102-42BA9D4E5555}" srcOrd="0" destOrd="0" presId="urn:microsoft.com/office/officeart/2008/layout/HorizontalMultiLevelHierarchy"/>
    <dgm:cxn modelId="{41295090-D4F7-40DA-A444-F5047FE2FF17}" type="presParOf" srcId="{945DFCA6-5447-4EFB-A62E-8D3E5A9407AA}" destId="{3FE841D0-C313-4718-9FA1-1018640141DA}" srcOrd="1" destOrd="0" presId="urn:microsoft.com/office/officeart/2008/layout/HorizontalMultiLevelHierarchy"/>
    <dgm:cxn modelId="{DCCA9E1F-32DE-414D-8390-EAD6E11724A8}" type="presParOf" srcId="{ECD4FB59-D004-469E-9FB5-A090AD13F58A}" destId="{BD5E0046-B321-4FA5-B3D0-9980E001ECF5}" srcOrd="8" destOrd="0" presId="urn:microsoft.com/office/officeart/2008/layout/HorizontalMultiLevelHierarchy"/>
    <dgm:cxn modelId="{CEF9AF2C-EF90-449C-B702-9D728F6967EC}" type="presParOf" srcId="{BD5E0046-B321-4FA5-B3D0-9980E001ECF5}" destId="{7E5AE773-8871-451A-A8D9-DC71E90DF53A}" srcOrd="0" destOrd="0" presId="urn:microsoft.com/office/officeart/2008/layout/HorizontalMultiLevelHierarchy"/>
    <dgm:cxn modelId="{E9FB031B-EB7E-471F-8578-A552DE8999A1}" type="presParOf" srcId="{ECD4FB59-D004-469E-9FB5-A090AD13F58A}" destId="{C3F03504-4D00-49BB-B501-0C42E6DFE99F}" srcOrd="9" destOrd="0" presId="urn:microsoft.com/office/officeart/2008/layout/HorizontalMultiLevelHierarchy"/>
    <dgm:cxn modelId="{71FE4CEB-DF0B-4E2B-8E02-1DE15D5AA7A1}" type="presParOf" srcId="{C3F03504-4D00-49BB-B501-0C42E6DFE99F}" destId="{49A761C8-BA76-4713-A335-CF8A620031A4}" srcOrd="0" destOrd="0" presId="urn:microsoft.com/office/officeart/2008/layout/HorizontalMultiLevelHierarchy"/>
    <dgm:cxn modelId="{4B64989F-9612-4809-BAEB-52356CE08DC6}" type="presParOf" srcId="{C3F03504-4D00-49BB-B501-0C42E6DFE99F}" destId="{19BE85B5-F72E-480C-BD54-5AFBE547E8A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7F69EB-63C1-4761-9479-0074B535AA1F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8D83B85-CF08-41FC-B9B6-95FC0BBF1034}">
      <dgm:prSet phldrT="[Texte]" custT="1"/>
      <dgm:spPr/>
      <dgm:t>
        <a:bodyPr/>
        <a:lstStyle/>
        <a:p>
          <a:r>
            <a:rPr lang="fr-FR" sz="1200" b="1">
              <a:latin typeface="Arial" panose="020B0604020202020204" pitchFamily="34" charset="0"/>
              <a:cs typeface="Arial" panose="020B0604020202020204" pitchFamily="34" charset="0"/>
            </a:rPr>
            <a:t>Spécificités d'un groupe</a:t>
          </a:r>
        </a:p>
      </dgm:t>
    </dgm:pt>
    <dgm:pt modelId="{8104D4CC-8291-4750-AFFF-10E544013848}" type="parTrans" cxnId="{DCAC6C21-8B4E-4017-9A27-E7B04AEDC8E0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9580B6-0EA9-4B4C-B798-96CECC65E8A7}" type="sibTrans" cxnId="{DCAC6C21-8B4E-4017-9A27-E7B04AEDC8E0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3512AD-02C0-41AC-BE9A-CB5A9B5E3569}">
      <dgm:prSet phldrT="[Texte]"/>
      <dgm:spPr/>
      <dgm:t>
        <a:bodyPr/>
        <a:lstStyle/>
        <a:p>
          <a:r>
            <a:rPr lang="fr-FR">
              <a:latin typeface="Arial" panose="020B0604020202020204" pitchFamily="34" charset="0"/>
              <a:cs typeface="Arial" panose="020B0604020202020204" pitchFamily="34" charset="0"/>
            </a:rPr>
            <a:t>Des membres en interaction</a:t>
          </a:r>
        </a:p>
      </dgm:t>
    </dgm:pt>
    <dgm:pt modelId="{595A1301-CECB-4382-A4A6-67D7E745F79F}" type="parTrans" cxnId="{A486AEE2-CAB0-415F-A071-255D09BDEDE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F040E4-1F1D-4F00-888D-2D51DBE03EFF}" type="sibTrans" cxnId="{A486AEE2-CAB0-415F-A071-255D09BDEDEC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080F2F-8D71-4E7B-8A60-57C93ADF6381}">
      <dgm:prSet phldrT="[Texte]"/>
      <dgm:spPr/>
      <dgm:t>
        <a:bodyPr/>
        <a:lstStyle/>
        <a:p>
          <a:r>
            <a:rPr lang="fr-FR">
              <a:latin typeface="Arial" panose="020B0604020202020204" pitchFamily="34" charset="0"/>
              <a:cs typeface="Arial" panose="020B0604020202020204" pitchFamily="34" charset="0"/>
            </a:rPr>
            <a:t>Un but commun</a:t>
          </a:r>
        </a:p>
      </dgm:t>
    </dgm:pt>
    <dgm:pt modelId="{0ABE1630-C2D5-4067-8628-D806C3648124}" type="parTrans" cxnId="{65FAB981-EDB9-4F88-B4E7-0C4C48FEB67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63C82C-DCF6-4CAD-9DD3-BEB22568177A}" type="sibTrans" cxnId="{65FAB981-EDB9-4F88-B4E7-0C4C48FEB671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7906BA-A379-43AE-BA03-11DBE7BF947E}">
      <dgm:prSet phldrT="[Texte]"/>
      <dgm:spPr/>
      <dgm:t>
        <a:bodyPr/>
        <a:lstStyle/>
        <a:p>
          <a:r>
            <a:rPr lang="fr-FR">
              <a:latin typeface="Arial" panose="020B0604020202020204" pitchFamily="34" charset="0"/>
              <a:cs typeface="Arial" panose="020B0604020202020204" pitchFamily="34" charset="0"/>
            </a:rPr>
            <a:t>Des règles communes</a:t>
          </a:r>
        </a:p>
      </dgm:t>
    </dgm:pt>
    <dgm:pt modelId="{769222A2-B075-4CE0-A85F-7AB238216996}" type="parTrans" cxnId="{4BB82595-8927-4ECA-A996-45BA0B9B8EF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1FF8B4-E01D-4B1A-9E84-82615AC02975}" type="sibTrans" cxnId="{4BB82595-8927-4ECA-A996-45BA0B9B8EFB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67C710-C2C5-4E8B-8508-525B190949CC}">
      <dgm:prSet phldrT="[Texte]"/>
      <dgm:spPr>
        <a:solidFill>
          <a:srgbClr val="00B0F0"/>
        </a:solidFill>
      </dgm:spPr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Des rôles stabilisés</a:t>
          </a:r>
        </a:p>
      </dgm:t>
    </dgm:pt>
    <dgm:pt modelId="{5FBAC641-71F3-48B6-89AD-ECCDC36FAFC2}" type="parTrans" cxnId="{6DA9ABE5-5595-48A3-B48E-291BB24AF40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8F4C1-3E80-4A67-B266-E6BDF63D74AC}" type="sibTrans" cxnId="{6DA9ABE5-5595-48A3-B48E-291BB24AF406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336ED-607E-42D7-A96F-34593C5CCD22}">
      <dgm:prSet phldrT="[Texte]"/>
      <dgm:spPr>
        <a:solidFill>
          <a:srgbClr val="00B0F0"/>
        </a:solidFill>
      </dgm:spPr>
      <dgm:t>
        <a:bodyPr/>
        <a:lstStyle/>
        <a:p>
          <a:r>
            <a:rPr lang="fr-FR">
              <a:latin typeface="Arial" panose="020B0604020202020204" pitchFamily="34" charset="0"/>
              <a:cs typeface="Arial" panose="020B0604020202020204" pitchFamily="34" charset="0"/>
            </a:rPr>
            <a:t>des relations interpersonnelles</a:t>
          </a:r>
        </a:p>
      </dgm:t>
    </dgm:pt>
    <dgm:pt modelId="{8FF94773-C60D-4CD7-B853-67F26DFB5DB6}" type="parTrans" cxnId="{63670276-EA13-4AD6-B8AF-C4EB94EF6935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4E0271-FBF7-48EC-B5F7-CACD635F3C8E}" type="sibTrans" cxnId="{63670276-EA13-4AD6-B8AF-C4EB94EF6935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A665A-C4A5-4069-8C79-24F0F64C3A74}" type="pres">
      <dgm:prSet presAssocID="{917F69EB-63C1-4761-9479-0074B535AA1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CC0CEBB-F2C7-48A1-9574-8E9196107EBB}" type="pres">
      <dgm:prSet presAssocID="{68D83B85-CF08-41FC-B9B6-95FC0BBF1034}" presName="root1" presStyleCnt="0"/>
      <dgm:spPr/>
    </dgm:pt>
    <dgm:pt modelId="{060EB348-AC0C-4B79-811F-4D492D84A950}" type="pres">
      <dgm:prSet presAssocID="{68D83B85-CF08-41FC-B9B6-95FC0BBF1034}" presName="LevelOneTextNode" presStyleLbl="node0" presStyleIdx="0" presStyleCnt="1">
        <dgm:presLayoutVars>
          <dgm:chPref val="3"/>
        </dgm:presLayoutVars>
      </dgm:prSet>
      <dgm:spPr/>
    </dgm:pt>
    <dgm:pt modelId="{ECD4FB59-D004-469E-9FB5-A090AD13F58A}" type="pres">
      <dgm:prSet presAssocID="{68D83B85-CF08-41FC-B9B6-95FC0BBF1034}" presName="level2hierChild" presStyleCnt="0"/>
      <dgm:spPr/>
    </dgm:pt>
    <dgm:pt modelId="{23D5593E-218B-4826-A306-61DDBD8B7CF9}" type="pres">
      <dgm:prSet presAssocID="{595A1301-CECB-4382-A4A6-67D7E745F79F}" presName="conn2-1" presStyleLbl="parChTrans1D2" presStyleIdx="0" presStyleCnt="5"/>
      <dgm:spPr/>
    </dgm:pt>
    <dgm:pt modelId="{11ED9F81-51A8-4D09-9BB2-2832910F1EB3}" type="pres">
      <dgm:prSet presAssocID="{595A1301-CECB-4382-A4A6-67D7E745F79F}" presName="connTx" presStyleLbl="parChTrans1D2" presStyleIdx="0" presStyleCnt="5"/>
      <dgm:spPr/>
    </dgm:pt>
    <dgm:pt modelId="{6196BF6D-CFE5-4570-A114-3823C876C2CE}" type="pres">
      <dgm:prSet presAssocID="{A13512AD-02C0-41AC-BE9A-CB5A9B5E3569}" presName="root2" presStyleCnt="0"/>
      <dgm:spPr/>
    </dgm:pt>
    <dgm:pt modelId="{C2F9A5F2-C38B-409B-8C7B-37954CAE7EB9}" type="pres">
      <dgm:prSet presAssocID="{A13512AD-02C0-41AC-BE9A-CB5A9B5E3569}" presName="LevelTwoTextNode" presStyleLbl="node2" presStyleIdx="0" presStyleCnt="5" custScaleX="255486">
        <dgm:presLayoutVars>
          <dgm:chPref val="3"/>
        </dgm:presLayoutVars>
      </dgm:prSet>
      <dgm:spPr/>
    </dgm:pt>
    <dgm:pt modelId="{15DA8170-AF50-49F1-AFFC-F14609FDCF06}" type="pres">
      <dgm:prSet presAssocID="{A13512AD-02C0-41AC-BE9A-CB5A9B5E3569}" presName="level3hierChild" presStyleCnt="0"/>
      <dgm:spPr/>
    </dgm:pt>
    <dgm:pt modelId="{1E3A3642-A7C2-498C-AE90-5AF6910BC23A}" type="pres">
      <dgm:prSet presAssocID="{0ABE1630-C2D5-4067-8628-D806C3648124}" presName="conn2-1" presStyleLbl="parChTrans1D2" presStyleIdx="1" presStyleCnt="5"/>
      <dgm:spPr/>
    </dgm:pt>
    <dgm:pt modelId="{E6E0B670-1E68-4278-9737-AB0D8587A84E}" type="pres">
      <dgm:prSet presAssocID="{0ABE1630-C2D5-4067-8628-D806C3648124}" presName="connTx" presStyleLbl="parChTrans1D2" presStyleIdx="1" presStyleCnt="5"/>
      <dgm:spPr/>
    </dgm:pt>
    <dgm:pt modelId="{46BB60D2-0A60-45B9-BEA9-98B4116B74F5}" type="pres">
      <dgm:prSet presAssocID="{8B080F2F-8D71-4E7B-8A60-57C93ADF6381}" presName="root2" presStyleCnt="0"/>
      <dgm:spPr/>
    </dgm:pt>
    <dgm:pt modelId="{83B89187-9CB5-48CE-8BE2-2BF9589D113B}" type="pres">
      <dgm:prSet presAssocID="{8B080F2F-8D71-4E7B-8A60-57C93ADF6381}" presName="LevelTwoTextNode" presStyleLbl="node2" presStyleIdx="1" presStyleCnt="5" custScaleX="255486">
        <dgm:presLayoutVars>
          <dgm:chPref val="3"/>
        </dgm:presLayoutVars>
      </dgm:prSet>
      <dgm:spPr/>
    </dgm:pt>
    <dgm:pt modelId="{8FD9E137-3B17-41D2-A58E-D397F26387D3}" type="pres">
      <dgm:prSet presAssocID="{8B080F2F-8D71-4E7B-8A60-57C93ADF6381}" presName="level3hierChild" presStyleCnt="0"/>
      <dgm:spPr/>
    </dgm:pt>
    <dgm:pt modelId="{A1D38649-1383-4648-A450-1C1CB185CB29}" type="pres">
      <dgm:prSet presAssocID="{769222A2-B075-4CE0-A85F-7AB238216996}" presName="conn2-1" presStyleLbl="parChTrans1D2" presStyleIdx="2" presStyleCnt="5"/>
      <dgm:spPr/>
    </dgm:pt>
    <dgm:pt modelId="{2344B475-C5C3-4203-BFD3-737413440854}" type="pres">
      <dgm:prSet presAssocID="{769222A2-B075-4CE0-A85F-7AB238216996}" presName="connTx" presStyleLbl="parChTrans1D2" presStyleIdx="2" presStyleCnt="5"/>
      <dgm:spPr/>
    </dgm:pt>
    <dgm:pt modelId="{5CED33FB-6362-4F65-B260-BF160A0C139F}" type="pres">
      <dgm:prSet presAssocID="{F27906BA-A379-43AE-BA03-11DBE7BF947E}" presName="root2" presStyleCnt="0"/>
      <dgm:spPr/>
    </dgm:pt>
    <dgm:pt modelId="{8372ACBE-E438-4DF7-B6F3-EF691414AB5E}" type="pres">
      <dgm:prSet presAssocID="{F27906BA-A379-43AE-BA03-11DBE7BF947E}" presName="LevelTwoTextNode" presStyleLbl="node2" presStyleIdx="2" presStyleCnt="5" custScaleX="255486">
        <dgm:presLayoutVars>
          <dgm:chPref val="3"/>
        </dgm:presLayoutVars>
      </dgm:prSet>
      <dgm:spPr/>
    </dgm:pt>
    <dgm:pt modelId="{32E0B7F8-0A94-49B9-B381-4334FC888306}" type="pres">
      <dgm:prSet presAssocID="{F27906BA-A379-43AE-BA03-11DBE7BF947E}" presName="level3hierChild" presStyleCnt="0"/>
      <dgm:spPr/>
    </dgm:pt>
    <dgm:pt modelId="{B1AB3E12-259A-4437-AAB4-AE15B4A9B8C1}" type="pres">
      <dgm:prSet presAssocID="{5FBAC641-71F3-48B6-89AD-ECCDC36FAFC2}" presName="conn2-1" presStyleLbl="parChTrans1D2" presStyleIdx="3" presStyleCnt="5"/>
      <dgm:spPr/>
    </dgm:pt>
    <dgm:pt modelId="{C2EE21EE-504B-464C-B85C-68A96648C56C}" type="pres">
      <dgm:prSet presAssocID="{5FBAC641-71F3-48B6-89AD-ECCDC36FAFC2}" presName="connTx" presStyleLbl="parChTrans1D2" presStyleIdx="3" presStyleCnt="5"/>
      <dgm:spPr/>
    </dgm:pt>
    <dgm:pt modelId="{945DFCA6-5447-4EFB-A62E-8D3E5A9407AA}" type="pres">
      <dgm:prSet presAssocID="{4D67C710-C2C5-4E8B-8508-525B190949CC}" presName="root2" presStyleCnt="0"/>
      <dgm:spPr/>
    </dgm:pt>
    <dgm:pt modelId="{41890644-7461-44A3-8102-42BA9D4E5555}" type="pres">
      <dgm:prSet presAssocID="{4D67C710-C2C5-4E8B-8508-525B190949CC}" presName="LevelTwoTextNode" presStyleLbl="node2" presStyleIdx="3" presStyleCnt="5" custScaleX="255486">
        <dgm:presLayoutVars>
          <dgm:chPref val="3"/>
        </dgm:presLayoutVars>
      </dgm:prSet>
      <dgm:spPr/>
    </dgm:pt>
    <dgm:pt modelId="{3FE841D0-C313-4718-9FA1-1018640141DA}" type="pres">
      <dgm:prSet presAssocID="{4D67C710-C2C5-4E8B-8508-525B190949CC}" presName="level3hierChild" presStyleCnt="0"/>
      <dgm:spPr/>
    </dgm:pt>
    <dgm:pt modelId="{BD5E0046-B321-4FA5-B3D0-9980E001ECF5}" type="pres">
      <dgm:prSet presAssocID="{8FF94773-C60D-4CD7-B853-67F26DFB5DB6}" presName="conn2-1" presStyleLbl="parChTrans1D2" presStyleIdx="4" presStyleCnt="5"/>
      <dgm:spPr/>
    </dgm:pt>
    <dgm:pt modelId="{7E5AE773-8871-451A-A8D9-DC71E90DF53A}" type="pres">
      <dgm:prSet presAssocID="{8FF94773-C60D-4CD7-B853-67F26DFB5DB6}" presName="connTx" presStyleLbl="parChTrans1D2" presStyleIdx="4" presStyleCnt="5"/>
      <dgm:spPr/>
    </dgm:pt>
    <dgm:pt modelId="{C3F03504-4D00-49BB-B501-0C42E6DFE99F}" type="pres">
      <dgm:prSet presAssocID="{71E336ED-607E-42D7-A96F-34593C5CCD22}" presName="root2" presStyleCnt="0"/>
      <dgm:spPr/>
    </dgm:pt>
    <dgm:pt modelId="{49A761C8-BA76-4713-A335-CF8A620031A4}" type="pres">
      <dgm:prSet presAssocID="{71E336ED-607E-42D7-A96F-34593C5CCD22}" presName="LevelTwoTextNode" presStyleLbl="node2" presStyleIdx="4" presStyleCnt="5" custScaleX="255486">
        <dgm:presLayoutVars>
          <dgm:chPref val="3"/>
        </dgm:presLayoutVars>
      </dgm:prSet>
      <dgm:spPr/>
    </dgm:pt>
    <dgm:pt modelId="{19BE85B5-F72E-480C-BD54-5AFBE547E8A4}" type="pres">
      <dgm:prSet presAssocID="{71E336ED-607E-42D7-A96F-34593C5CCD22}" presName="level3hierChild" presStyleCnt="0"/>
      <dgm:spPr/>
    </dgm:pt>
  </dgm:ptLst>
  <dgm:cxnLst>
    <dgm:cxn modelId="{1C0C1D12-837D-4763-8068-796A8AC32E23}" type="presOf" srcId="{F27906BA-A379-43AE-BA03-11DBE7BF947E}" destId="{8372ACBE-E438-4DF7-B6F3-EF691414AB5E}" srcOrd="0" destOrd="0" presId="urn:microsoft.com/office/officeart/2008/layout/HorizontalMultiLevelHierarchy"/>
    <dgm:cxn modelId="{E666AE1D-5BFC-4974-B169-047DE6A634FD}" type="presOf" srcId="{595A1301-CECB-4382-A4A6-67D7E745F79F}" destId="{11ED9F81-51A8-4D09-9BB2-2832910F1EB3}" srcOrd="1" destOrd="0" presId="urn:microsoft.com/office/officeart/2008/layout/HorizontalMultiLevelHierarchy"/>
    <dgm:cxn modelId="{DCAC6C21-8B4E-4017-9A27-E7B04AEDC8E0}" srcId="{917F69EB-63C1-4761-9479-0074B535AA1F}" destId="{68D83B85-CF08-41FC-B9B6-95FC0BBF1034}" srcOrd="0" destOrd="0" parTransId="{8104D4CC-8291-4750-AFFF-10E544013848}" sibTransId="{829580B6-0EA9-4B4C-B798-96CECC65E8A7}"/>
    <dgm:cxn modelId="{BC2DB321-5955-4498-AC1C-8997E9863FEE}" type="presOf" srcId="{595A1301-CECB-4382-A4A6-67D7E745F79F}" destId="{23D5593E-218B-4826-A306-61DDBD8B7CF9}" srcOrd="0" destOrd="0" presId="urn:microsoft.com/office/officeart/2008/layout/HorizontalMultiLevelHierarchy"/>
    <dgm:cxn modelId="{49BED739-B2ED-4099-95B4-C08A217FFB24}" type="presOf" srcId="{8B080F2F-8D71-4E7B-8A60-57C93ADF6381}" destId="{83B89187-9CB5-48CE-8BE2-2BF9589D113B}" srcOrd="0" destOrd="0" presId="urn:microsoft.com/office/officeart/2008/layout/HorizontalMultiLevelHierarchy"/>
    <dgm:cxn modelId="{9789945D-B6C6-459C-8B1E-ACBE960F6FF6}" type="presOf" srcId="{769222A2-B075-4CE0-A85F-7AB238216996}" destId="{A1D38649-1383-4648-A450-1C1CB185CB29}" srcOrd="0" destOrd="0" presId="urn:microsoft.com/office/officeart/2008/layout/HorizontalMultiLevelHierarchy"/>
    <dgm:cxn modelId="{63670276-EA13-4AD6-B8AF-C4EB94EF6935}" srcId="{68D83B85-CF08-41FC-B9B6-95FC0BBF1034}" destId="{71E336ED-607E-42D7-A96F-34593C5CCD22}" srcOrd="4" destOrd="0" parTransId="{8FF94773-C60D-4CD7-B853-67F26DFB5DB6}" sibTransId="{B44E0271-FBF7-48EC-B5F7-CACD635F3C8E}"/>
    <dgm:cxn modelId="{9214FD58-C9C0-4478-89AB-09A88D3B39F6}" type="presOf" srcId="{917F69EB-63C1-4761-9479-0074B535AA1F}" destId="{96EA665A-C4A5-4069-8C79-24F0F64C3A74}" srcOrd="0" destOrd="0" presId="urn:microsoft.com/office/officeart/2008/layout/HorizontalMultiLevelHierarchy"/>
    <dgm:cxn modelId="{593D287E-D47F-4FE7-997D-B3A9B512F22E}" type="presOf" srcId="{71E336ED-607E-42D7-A96F-34593C5CCD22}" destId="{49A761C8-BA76-4713-A335-CF8A620031A4}" srcOrd="0" destOrd="0" presId="urn:microsoft.com/office/officeart/2008/layout/HorizontalMultiLevelHierarchy"/>
    <dgm:cxn modelId="{65FAB981-EDB9-4F88-B4E7-0C4C48FEB671}" srcId="{68D83B85-CF08-41FC-B9B6-95FC0BBF1034}" destId="{8B080F2F-8D71-4E7B-8A60-57C93ADF6381}" srcOrd="1" destOrd="0" parTransId="{0ABE1630-C2D5-4067-8628-D806C3648124}" sibTransId="{5163C82C-DCF6-4CAD-9DD3-BEB22568177A}"/>
    <dgm:cxn modelId="{0AD44693-C17C-474E-9199-B7DA8D34D25A}" type="presOf" srcId="{8FF94773-C60D-4CD7-B853-67F26DFB5DB6}" destId="{7E5AE773-8871-451A-A8D9-DC71E90DF53A}" srcOrd="1" destOrd="0" presId="urn:microsoft.com/office/officeart/2008/layout/HorizontalMultiLevelHierarchy"/>
    <dgm:cxn modelId="{4BB82595-8927-4ECA-A996-45BA0B9B8EFB}" srcId="{68D83B85-CF08-41FC-B9B6-95FC0BBF1034}" destId="{F27906BA-A379-43AE-BA03-11DBE7BF947E}" srcOrd="2" destOrd="0" parTransId="{769222A2-B075-4CE0-A85F-7AB238216996}" sibTransId="{C71FF8B4-E01D-4B1A-9E84-82615AC02975}"/>
    <dgm:cxn modelId="{8F23E39C-39D0-4719-B717-691C2D0C966F}" type="presOf" srcId="{5FBAC641-71F3-48B6-89AD-ECCDC36FAFC2}" destId="{C2EE21EE-504B-464C-B85C-68A96648C56C}" srcOrd="1" destOrd="0" presId="urn:microsoft.com/office/officeart/2008/layout/HorizontalMultiLevelHierarchy"/>
    <dgm:cxn modelId="{85B643A1-1044-4AFA-A806-980C71FD8B84}" type="presOf" srcId="{A13512AD-02C0-41AC-BE9A-CB5A9B5E3569}" destId="{C2F9A5F2-C38B-409B-8C7B-37954CAE7EB9}" srcOrd="0" destOrd="0" presId="urn:microsoft.com/office/officeart/2008/layout/HorizontalMultiLevelHierarchy"/>
    <dgm:cxn modelId="{D2B8E8B1-1C2D-4C95-AD20-91084EF9C502}" type="presOf" srcId="{0ABE1630-C2D5-4067-8628-D806C3648124}" destId="{E6E0B670-1E68-4278-9737-AB0D8587A84E}" srcOrd="1" destOrd="0" presId="urn:microsoft.com/office/officeart/2008/layout/HorizontalMultiLevelHierarchy"/>
    <dgm:cxn modelId="{F77812B4-4029-4D6D-9D2A-47FB82D2B0DD}" type="presOf" srcId="{68D83B85-CF08-41FC-B9B6-95FC0BBF1034}" destId="{060EB348-AC0C-4B79-811F-4D492D84A950}" srcOrd="0" destOrd="0" presId="urn:microsoft.com/office/officeart/2008/layout/HorizontalMultiLevelHierarchy"/>
    <dgm:cxn modelId="{C3EFF6B4-4005-4F45-A117-E7CDF49B1526}" type="presOf" srcId="{769222A2-B075-4CE0-A85F-7AB238216996}" destId="{2344B475-C5C3-4203-BFD3-737413440854}" srcOrd="1" destOrd="0" presId="urn:microsoft.com/office/officeart/2008/layout/HorizontalMultiLevelHierarchy"/>
    <dgm:cxn modelId="{2613C4C4-6960-459D-9CE9-8089111DFAC1}" type="presOf" srcId="{0ABE1630-C2D5-4067-8628-D806C3648124}" destId="{1E3A3642-A7C2-498C-AE90-5AF6910BC23A}" srcOrd="0" destOrd="0" presId="urn:microsoft.com/office/officeart/2008/layout/HorizontalMultiLevelHierarchy"/>
    <dgm:cxn modelId="{5EB23ACD-F546-4AE3-88BE-C9DBD244D277}" type="presOf" srcId="{8FF94773-C60D-4CD7-B853-67F26DFB5DB6}" destId="{BD5E0046-B321-4FA5-B3D0-9980E001ECF5}" srcOrd="0" destOrd="0" presId="urn:microsoft.com/office/officeart/2008/layout/HorizontalMultiLevelHierarchy"/>
    <dgm:cxn modelId="{A6B1B3D4-5A7D-4F93-B9E0-C6E5881FC04F}" type="presOf" srcId="{4D67C710-C2C5-4E8B-8508-525B190949CC}" destId="{41890644-7461-44A3-8102-42BA9D4E5555}" srcOrd="0" destOrd="0" presId="urn:microsoft.com/office/officeart/2008/layout/HorizontalMultiLevelHierarchy"/>
    <dgm:cxn modelId="{137C7EE0-9F59-4E12-A45B-D628F308E010}" type="presOf" srcId="{5FBAC641-71F3-48B6-89AD-ECCDC36FAFC2}" destId="{B1AB3E12-259A-4437-AAB4-AE15B4A9B8C1}" srcOrd="0" destOrd="0" presId="urn:microsoft.com/office/officeart/2008/layout/HorizontalMultiLevelHierarchy"/>
    <dgm:cxn modelId="{A486AEE2-CAB0-415F-A071-255D09BDEDEC}" srcId="{68D83B85-CF08-41FC-B9B6-95FC0BBF1034}" destId="{A13512AD-02C0-41AC-BE9A-CB5A9B5E3569}" srcOrd="0" destOrd="0" parTransId="{595A1301-CECB-4382-A4A6-67D7E745F79F}" sibTransId="{16F040E4-1F1D-4F00-888D-2D51DBE03EFF}"/>
    <dgm:cxn modelId="{6DA9ABE5-5595-48A3-B48E-291BB24AF406}" srcId="{68D83B85-CF08-41FC-B9B6-95FC0BBF1034}" destId="{4D67C710-C2C5-4E8B-8508-525B190949CC}" srcOrd="3" destOrd="0" parTransId="{5FBAC641-71F3-48B6-89AD-ECCDC36FAFC2}" sibTransId="{1128F4C1-3E80-4A67-B266-E6BDF63D74AC}"/>
    <dgm:cxn modelId="{251F2732-1704-403E-AFC1-9E5CE06355EF}" type="presParOf" srcId="{96EA665A-C4A5-4069-8C79-24F0F64C3A74}" destId="{FCC0CEBB-F2C7-48A1-9574-8E9196107EBB}" srcOrd="0" destOrd="0" presId="urn:microsoft.com/office/officeart/2008/layout/HorizontalMultiLevelHierarchy"/>
    <dgm:cxn modelId="{F56B321A-8C42-45DA-9320-BAA444D59D51}" type="presParOf" srcId="{FCC0CEBB-F2C7-48A1-9574-8E9196107EBB}" destId="{060EB348-AC0C-4B79-811F-4D492D84A950}" srcOrd="0" destOrd="0" presId="urn:microsoft.com/office/officeart/2008/layout/HorizontalMultiLevelHierarchy"/>
    <dgm:cxn modelId="{EC22727E-C3FA-40E6-B8F1-1C41EA3D9C24}" type="presParOf" srcId="{FCC0CEBB-F2C7-48A1-9574-8E9196107EBB}" destId="{ECD4FB59-D004-469E-9FB5-A090AD13F58A}" srcOrd="1" destOrd="0" presId="urn:microsoft.com/office/officeart/2008/layout/HorizontalMultiLevelHierarchy"/>
    <dgm:cxn modelId="{1D963DA1-CEE9-46B7-84D1-7FEAB34479A8}" type="presParOf" srcId="{ECD4FB59-D004-469E-9FB5-A090AD13F58A}" destId="{23D5593E-218B-4826-A306-61DDBD8B7CF9}" srcOrd="0" destOrd="0" presId="urn:microsoft.com/office/officeart/2008/layout/HorizontalMultiLevelHierarchy"/>
    <dgm:cxn modelId="{FE3F804A-1C1F-4C23-A240-8B5713E07E2B}" type="presParOf" srcId="{23D5593E-218B-4826-A306-61DDBD8B7CF9}" destId="{11ED9F81-51A8-4D09-9BB2-2832910F1EB3}" srcOrd="0" destOrd="0" presId="urn:microsoft.com/office/officeart/2008/layout/HorizontalMultiLevelHierarchy"/>
    <dgm:cxn modelId="{D4945349-3135-473C-9BDF-F4FE13AC1AB7}" type="presParOf" srcId="{ECD4FB59-D004-469E-9FB5-A090AD13F58A}" destId="{6196BF6D-CFE5-4570-A114-3823C876C2CE}" srcOrd="1" destOrd="0" presId="urn:microsoft.com/office/officeart/2008/layout/HorizontalMultiLevelHierarchy"/>
    <dgm:cxn modelId="{EF0C6348-9F42-4CBC-85F5-9A71A172CD1D}" type="presParOf" srcId="{6196BF6D-CFE5-4570-A114-3823C876C2CE}" destId="{C2F9A5F2-C38B-409B-8C7B-37954CAE7EB9}" srcOrd="0" destOrd="0" presId="urn:microsoft.com/office/officeart/2008/layout/HorizontalMultiLevelHierarchy"/>
    <dgm:cxn modelId="{8DDB1E3E-2FBD-4876-B217-B650C08C22F9}" type="presParOf" srcId="{6196BF6D-CFE5-4570-A114-3823C876C2CE}" destId="{15DA8170-AF50-49F1-AFFC-F14609FDCF06}" srcOrd="1" destOrd="0" presId="urn:microsoft.com/office/officeart/2008/layout/HorizontalMultiLevelHierarchy"/>
    <dgm:cxn modelId="{2FA18219-B6CC-443C-8BAB-9516F06F51A6}" type="presParOf" srcId="{ECD4FB59-D004-469E-9FB5-A090AD13F58A}" destId="{1E3A3642-A7C2-498C-AE90-5AF6910BC23A}" srcOrd="2" destOrd="0" presId="urn:microsoft.com/office/officeart/2008/layout/HorizontalMultiLevelHierarchy"/>
    <dgm:cxn modelId="{F2F74C8B-C1CF-4BF0-9C42-6682AB99BCEC}" type="presParOf" srcId="{1E3A3642-A7C2-498C-AE90-5AF6910BC23A}" destId="{E6E0B670-1E68-4278-9737-AB0D8587A84E}" srcOrd="0" destOrd="0" presId="urn:microsoft.com/office/officeart/2008/layout/HorizontalMultiLevelHierarchy"/>
    <dgm:cxn modelId="{9461619D-CEDE-4DEB-8C9C-867E7B461904}" type="presParOf" srcId="{ECD4FB59-D004-469E-9FB5-A090AD13F58A}" destId="{46BB60D2-0A60-45B9-BEA9-98B4116B74F5}" srcOrd="3" destOrd="0" presId="urn:microsoft.com/office/officeart/2008/layout/HorizontalMultiLevelHierarchy"/>
    <dgm:cxn modelId="{0803208A-1CC2-40B4-BB80-1956F04E4162}" type="presParOf" srcId="{46BB60D2-0A60-45B9-BEA9-98B4116B74F5}" destId="{83B89187-9CB5-48CE-8BE2-2BF9589D113B}" srcOrd="0" destOrd="0" presId="urn:microsoft.com/office/officeart/2008/layout/HorizontalMultiLevelHierarchy"/>
    <dgm:cxn modelId="{C4A060B4-86E0-4736-8277-94842410FFF4}" type="presParOf" srcId="{46BB60D2-0A60-45B9-BEA9-98B4116B74F5}" destId="{8FD9E137-3B17-41D2-A58E-D397F26387D3}" srcOrd="1" destOrd="0" presId="urn:microsoft.com/office/officeart/2008/layout/HorizontalMultiLevelHierarchy"/>
    <dgm:cxn modelId="{82072C3E-F3CE-4702-983A-F9430B30A8B4}" type="presParOf" srcId="{ECD4FB59-D004-469E-9FB5-A090AD13F58A}" destId="{A1D38649-1383-4648-A450-1C1CB185CB29}" srcOrd="4" destOrd="0" presId="urn:microsoft.com/office/officeart/2008/layout/HorizontalMultiLevelHierarchy"/>
    <dgm:cxn modelId="{085AD1B0-5B7E-4894-8570-BAA45E44D4F6}" type="presParOf" srcId="{A1D38649-1383-4648-A450-1C1CB185CB29}" destId="{2344B475-C5C3-4203-BFD3-737413440854}" srcOrd="0" destOrd="0" presId="urn:microsoft.com/office/officeart/2008/layout/HorizontalMultiLevelHierarchy"/>
    <dgm:cxn modelId="{31AB4B15-AE4B-40B5-98EA-FFE3824AD8B7}" type="presParOf" srcId="{ECD4FB59-D004-469E-9FB5-A090AD13F58A}" destId="{5CED33FB-6362-4F65-B260-BF160A0C139F}" srcOrd="5" destOrd="0" presId="urn:microsoft.com/office/officeart/2008/layout/HorizontalMultiLevelHierarchy"/>
    <dgm:cxn modelId="{EA32D041-6CE2-4DD5-B518-9C63F8BD5E63}" type="presParOf" srcId="{5CED33FB-6362-4F65-B260-BF160A0C139F}" destId="{8372ACBE-E438-4DF7-B6F3-EF691414AB5E}" srcOrd="0" destOrd="0" presId="urn:microsoft.com/office/officeart/2008/layout/HorizontalMultiLevelHierarchy"/>
    <dgm:cxn modelId="{24CFEF2E-6F17-4159-9BA9-C552F31F051D}" type="presParOf" srcId="{5CED33FB-6362-4F65-B260-BF160A0C139F}" destId="{32E0B7F8-0A94-49B9-B381-4334FC888306}" srcOrd="1" destOrd="0" presId="urn:microsoft.com/office/officeart/2008/layout/HorizontalMultiLevelHierarchy"/>
    <dgm:cxn modelId="{B5E2C2E1-93BD-4E81-A025-C613DD5477BE}" type="presParOf" srcId="{ECD4FB59-D004-469E-9FB5-A090AD13F58A}" destId="{B1AB3E12-259A-4437-AAB4-AE15B4A9B8C1}" srcOrd="6" destOrd="0" presId="urn:microsoft.com/office/officeart/2008/layout/HorizontalMultiLevelHierarchy"/>
    <dgm:cxn modelId="{A1467DCB-CC74-484F-8087-CD781EA79D04}" type="presParOf" srcId="{B1AB3E12-259A-4437-AAB4-AE15B4A9B8C1}" destId="{C2EE21EE-504B-464C-B85C-68A96648C56C}" srcOrd="0" destOrd="0" presId="urn:microsoft.com/office/officeart/2008/layout/HorizontalMultiLevelHierarchy"/>
    <dgm:cxn modelId="{BFBB306E-0F2E-4E46-98B4-47A764AB3CAA}" type="presParOf" srcId="{ECD4FB59-D004-469E-9FB5-A090AD13F58A}" destId="{945DFCA6-5447-4EFB-A62E-8D3E5A9407AA}" srcOrd="7" destOrd="0" presId="urn:microsoft.com/office/officeart/2008/layout/HorizontalMultiLevelHierarchy"/>
    <dgm:cxn modelId="{DA2E4E75-21B4-4381-9D92-6B42F6EE8AAA}" type="presParOf" srcId="{945DFCA6-5447-4EFB-A62E-8D3E5A9407AA}" destId="{41890644-7461-44A3-8102-42BA9D4E5555}" srcOrd="0" destOrd="0" presId="urn:microsoft.com/office/officeart/2008/layout/HorizontalMultiLevelHierarchy"/>
    <dgm:cxn modelId="{41295090-D4F7-40DA-A444-F5047FE2FF17}" type="presParOf" srcId="{945DFCA6-5447-4EFB-A62E-8D3E5A9407AA}" destId="{3FE841D0-C313-4718-9FA1-1018640141DA}" srcOrd="1" destOrd="0" presId="urn:microsoft.com/office/officeart/2008/layout/HorizontalMultiLevelHierarchy"/>
    <dgm:cxn modelId="{DCCA9E1F-32DE-414D-8390-EAD6E11724A8}" type="presParOf" srcId="{ECD4FB59-D004-469E-9FB5-A090AD13F58A}" destId="{BD5E0046-B321-4FA5-B3D0-9980E001ECF5}" srcOrd="8" destOrd="0" presId="urn:microsoft.com/office/officeart/2008/layout/HorizontalMultiLevelHierarchy"/>
    <dgm:cxn modelId="{CEF9AF2C-EF90-449C-B702-9D728F6967EC}" type="presParOf" srcId="{BD5E0046-B321-4FA5-B3D0-9980E001ECF5}" destId="{7E5AE773-8871-451A-A8D9-DC71E90DF53A}" srcOrd="0" destOrd="0" presId="urn:microsoft.com/office/officeart/2008/layout/HorizontalMultiLevelHierarchy"/>
    <dgm:cxn modelId="{E9FB031B-EB7E-471F-8578-A552DE8999A1}" type="presParOf" srcId="{ECD4FB59-D004-469E-9FB5-A090AD13F58A}" destId="{C3F03504-4D00-49BB-B501-0C42E6DFE99F}" srcOrd="9" destOrd="0" presId="urn:microsoft.com/office/officeart/2008/layout/HorizontalMultiLevelHierarchy"/>
    <dgm:cxn modelId="{71FE4CEB-DF0B-4E2B-8E02-1DE15D5AA7A1}" type="presParOf" srcId="{C3F03504-4D00-49BB-B501-0C42E6DFE99F}" destId="{49A761C8-BA76-4713-A335-CF8A620031A4}" srcOrd="0" destOrd="0" presId="urn:microsoft.com/office/officeart/2008/layout/HorizontalMultiLevelHierarchy"/>
    <dgm:cxn modelId="{4B64989F-9612-4809-BAEB-52356CE08DC6}" type="presParOf" srcId="{C3F03504-4D00-49BB-B501-0C42E6DFE99F}" destId="{19BE85B5-F72E-480C-BD54-5AFBE547E8A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E0046-B321-4FA5-B3D0-9980E001ECF5}">
      <dsp:nvSpPr>
        <dsp:cNvPr id="0" name=""/>
        <dsp:cNvSpPr/>
      </dsp:nvSpPr>
      <dsp:spPr>
        <a:xfrm>
          <a:off x="1032394" y="1117832"/>
          <a:ext cx="244127" cy="930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063" y="0"/>
              </a:lnTo>
              <a:lnTo>
                <a:pt x="122063" y="930362"/>
              </a:lnTo>
              <a:lnTo>
                <a:pt x="244127" y="9303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0411" y="1558967"/>
        <a:ext cx="48092" cy="48092"/>
      </dsp:txXfrm>
    </dsp:sp>
    <dsp:sp modelId="{B1AB3E12-259A-4437-AAB4-AE15B4A9B8C1}">
      <dsp:nvSpPr>
        <dsp:cNvPr id="0" name=""/>
        <dsp:cNvSpPr/>
      </dsp:nvSpPr>
      <dsp:spPr>
        <a:xfrm>
          <a:off x="1032394" y="1117832"/>
          <a:ext cx="244127" cy="465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063" y="0"/>
              </a:lnTo>
              <a:lnTo>
                <a:pt x="122063" y="465181"/>
              </a:lnTo>
              <a:lnTo>
                <a:pt x="244127" y="4651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1324" y="1337289"/>
        <a:ext cx="26267" cy="26267"/>
      </dsp:txXfrm>
    </dsp:sp>
    <dsp:sp modelId="{A1D38649-1383-4648-A450-1C1CB185CB29}">
      <dsp:nvSpPr>
        <dsp:cNvPr id="0" name=""/>
        <dsp:cNvSpPr/>
      </dsp:nvSpPr>
      <dsp:spPr>
        <a:xfrm>
          <a:off x="1032394" y="1072112"/>
          <a:ext cx="24412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4127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8354" y="1111729"/>
        <a:ext cx="12206" cy="12206"/>
      </dsp:txXfrm>
    </dsp:sp>
    <dsp:sp modelId="{1E3A3642-A7C2-498C-AE90-5AF6910BC23A}">
      <dsp:nvSpPr>
        <dsp:cNvPr id="0" name=""/>
        <dsp:cNvSpPr/>
      </dsp:nvSpPr>
      <dsp:spPr>
        <a:xfrm>
          <a:off x="1032394" y="652651"/>
          <a:ext cx="244127" cy="465181"/>
        </a:xfrm>
        <a:custGeom>
          <a:avLst/>
          <a:gdLst/>
          <a:ahLst/>
          <a:cxnLst/>
          <a:rect l="0" t="0" r="0" b="0"/>
          <a:pathLst>
            <a:path>
              <a:moveTo>
                <a:pt x="0" y="465181"/>
              </a:moveTo>
              <a:lnTo>
                <a:pt x="122063" y="465181"/>
              </a:lnTo>
              <a:lnTo>
                <a:pt x="122063" y="0"/>
              </a:lnTo>
              <a:lnTo>
                <a:pt x="244127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1324" y="872108"/>
        <a:ext cx="26267" cy="26267"/>
      </dsp:txXfrm>
    </dsp:sp>
    <dsp:sp modelId="{23D5593E-218B-4826-A306-61DDBD8B7CF9}">
      <dsp:nvSpPr>
        <dsp:cNvPr id="0" name=""/>
        <dsp:cNvSpPr/>
      </dsp:nvSpPr>
      <dsp:spPr>
        <a:xfrm>
          <a:off x="1032394" y="186072"/>
          <a:ext cx="248314" cy="931759"/>
        </a:xfrm>
        <a:custGeom>
          <a:avLst/>
          <a:gdLst/>
          <a:ahLst/>
          <a:cxnLst/>
          <a:rect l="0" t="0" r="0" b="0"/>
          <a:pathLst>
            <a:path>
              <a:moveTo>
                <a:pt x="0" y="931759"/>
              </a:moveTo>
              <a:lnTo>
                <a:pt x="124157" y="931759"/>
              </a:lnTo>
              <a:lnTo>
                <a:pt x="124157" y="0"/>
              </a:lnTo>
              <a:lnTo>
                <a:pt x="24831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6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32444" y="627845"/>
        <a:ext cx="48214" cy="48214"/>
      </dsp:txXfrm>
    </dsp:sp>
    <dsp:sp modelId="{060EB348-AC0C-4B79-811F-4D492D84A950}">
      <dsp:nvSpPr>
        <dsp:cNvPr id="0" name=""/>
        <dsp:cNvSpPr/>
      </dsp:nvSpPr>
      <dsp:spPr>
        <a:xfrm rot="16200000">
          <a:off x="-355379" y="709388"/>
          <a:ext cx="1958658" cy="81688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latin typeface="Arial" panose="020B0604020202020204" pitchFamily="34" charset="0"/>
              <a:cs typeface="Arial" panose="020B0604020202020204" pitchFamily="34" charset="0"/>
            </a:rPr>
            <a:t>Spécificités d'un groupe</a:t>
          </a:r>
        </a:p>
      </dsp:txBody>
      <dsp:txXfrm>
        <a:off x="-355379" y="709388"/>
        <a:ext cx="1958658" cy="816888"/>
      </dsp:txXfrm>
    </dsp:sp>
    <dsp:sp modelId="{C2F9A5F2-C38B-409B-8C7B-37954CAE7EB9}">
      <dsp:nvSpPr>
        <dsp:cNvPr id="0" name=""/>
        <dsp:cNvSpPr/>
      </dsp:nvSpPr>
      <dsp:spPr>
        <a:xfrm>
          <a:off x="1280708" y="0"/>
          <a:ext cx="3796715" cy="372145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Des membres en interaction</a:t>
          </a:r>
        </a:p>
      </dsp:txBody>
      <dsp:txXfrm>
        <a:off x="1280708" y="0"/>
        <a:ext cx="3796715" cy="372145"/>
      </dsp:txXfrm>
    </dsp:sp>
    <dsp:sp modelId="{83B89187-9CB5-48CE-8BE2-2BF9589D113B}">
      <dsp:nvSpPr>
        <dsp:cNvPr id="0" name=""/>
        <dsp:cNvSpPr/>
      </dsp:nvSpPr>
      <dsp:spPr>
        <a:xfrm>
          <a:off x="1276521" y="466578"/>
          <a:ext cx="3796715" cy="372145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Un but commun</a:t>
          </a:r>
        </a:p>
      </dsp:txBody>
      <dsp:txXfrm>
        <a:off x="1276521" y="466578"/>
        <a:ext cx="3796715" cy="372145"/>
      </dsp:txXfrm>
    </dsp:sp>
    <dsp:sp modelId="{8372ACBE-E438-4DF7-B6F3-EF691414AB5E}">
      <dsp:nvSpPr>
        <dsp:cNvPr id="0" name=""/>
        <dsp:cNvSpPr/>
      </dsp:nvSpPr>
      <dsp:spPr>
        <a:xfrm>
          <a:off x="1276521" y="931759"/>
          <a:ext cx="3796715" cy="372145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Des règles communes</a:t>
          </a:r>
        </a:p>
      </dsp:txBody>
      <dsp:txXfrm>
        <a:off x="1276521" y="931759"/>
        <a:ext cx="3796715" cy="372145"/>
      </dsp:txXfrm>
    </dsp:sp>
    <dsp:sp modelId="{41890644-7461-44A3-8102-42BA9D4E5555}">
      <dsp:nvSpPr>
        <dsp:cNvPr id="0" name=""/>
        <dsp:cNvSpPr/>
      </dsp:nvSpPr>
      <dsp:spPr>
        <a:xfrm>
          <a:off x="1276521" y="1396941"/>
          <a:ext cx="3796715" cy="372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Des rôles stabilisés</a:t>
          </a:r>
        </a:p>
      </dsp:txBody>
      <dsp:txXfrm>
        <a:off x="1276521" y="1396941"/>
        <a:ext cx="3796715" cy="372145"/>
      </dsp:txXfrm>
    </dsp:sp>
    <dsp:sp modelId="{49A761C8-BA76-4713-A335-CF8A620031A4}">
      <dsp:nvSpPr>
        <dsp:cNvPr id="0" name=""/>
        <dsp:cNvSpPr/>
      </dsp:nvSpPr>
      <dsp:spPr>
        <a:xfrm>
          <a:off x="1276521" y="1862122"/>
          <a:ext cx="3796715" cy="3721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cs typeface="Arial" panose="020B0604020202020204" pitchFamily="34" charset="0"/>
            </a:rPr>
            <a:t>des relations interpersonnelles</a:t>
          </a:r>
        </a:p>
      </dsp:txBody>
      <dsp:txXfrm>
        <a:off x="1276521" y="1862122"/>
        <a:ext cx="3796715" cy="372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E0046-B321-4FA5-B3D0-9980E001ECF5}">
      <dsp:nvSpPr>
        <dsp:cNvPr id="0" name=""/>
        <dsp:cNvSpPr/>
      </dsp:nvSpPr>
      <dsp:spPr>
        <a:xfrm>
          <a:off x="440412" y="1336945"/>
          <a:ext cx="288685" cy="1100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342" y="0"/>
              </a:lnTo>
              <a:lnTo>
                <a:pt x="144342" y="1100172"/>
              </a:lnTo>
              <a:lnTo>
                <a:pt x="288685" y="110017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319" y="1858595"/>
        <a:ext cx="56870" cy="56870"/>
      </dsp:txXfrm>
    </dsp:sp>
    <dsp:sp modelId="{B1AB3E12-259A-4437-AAB4-AE15B4A9B8C1}">
      <dsp:nvSpPr>
        <dsp:cNvPr id="0" name=""/>
        <dsp:cNvSpPr/>
      </dsp:nvSpPr>
      <dsp:spPr>
        <a:xfrm>
          <a:off x="440412" y="1336945"/>
          <a:ext cx="288685" cy="550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342" y="0"/>
              </a:lnTo>
              <a:lnTo>
                <a:pt x="144342" y="550086"/>
              </a:lnTo>
              <a:lnTo>
                <a:pt x="288685" y="55008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9223" y="1596457"/>
        <a:ext cx="31061" cy="31061"/>
      </dsp:txXfrm>
    </dsp:sp>
    <dsp:sp modelId="{A1D38649-1383-4648-A450-1C1CB185CB29}">
      <dsp:nvSpPr>
        <dsp:cNvPr id="0" name=""/>
        <dsp:cNvSpPr/>
      </dsp:nvSpPr>
      <dsp:spPr>
        <a:xfrm>
          <a:off x="440412" y="1291225"/>
          <a:ext cx="28868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685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7537" y="1329727"/>
        <a:ext cx="14434" cy="14434"/>
      </dsp:txXfrm>
    </dsp:sp>
    <dsp:sp modelId="{1E3A3642-A7C2-498C-AE90-5AF6910BC23A}">
      <dsp:nvSpPr>
        <dsp:cNvPr id="0" name=""/>
        <dsp:cNvSpPr/>
      </dsp:nvSpPr>
      <dsp:spPr>
        <a:xfrm>
          <a:off x="440412" y="786858"/>
          <a:ext cx="288685" cy="550086"/>
        </a:xfrm>
        <a:custGeom>
          <a:avLst/>
          <a:gdLst/>
          <a:ahLst/>
          <a:cxnLst/>
          <a:rect l="0" t="0" r="0" b="0"/>
          <a:pathLst>
            <a:path>
              <a:moveTo>
                <a:pt x="0" y="550086"/>
              </a:moveTo>
              <a:lnTo>
                <a:pt x="144342" y="550086"/>
              </a:lnTo>
              <a:lnTo>
                <a:pt x="144342" y="0"/>
              </a:lnTo>
              <a:lnTo>
                <a:pt x="28868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9223" y="1046370"/>
        <a:ext cx="31061" cy="31061"/>
      </dsp:txXfrm>
    </dsp:sp>
    <dsp:sp modelId="{23D5593E-218B-4826-A306-61DDBD8B7CF9}">
      <dsp:nvSpPr>
        <dsp:cNvPr id="0" name=""/>
        <dsp:cNvSpPr/>
      </dsp:nvSpPr>
      <dsp:spPr>
        <a:xfrm>
          <a:off x="440412" y="236772"/>
          <a:ext cx="288685" cy="1100172"/>
        </a:xfrm>
        <a:custGeom>
          <a:avLst/>
          <a:gdLst/>
          <a:ahLst/>
          <a:cxnLst/>
          <a:rect l="0" t="0" r="0" b="0"/>
          <a:pathLst>
            <a:path>
              <a:moveTo>
                <a:pt x="0" y="1100172"/>
              </a:moveTo>
              <a:lnTo>
                <a:pt x="144342" y="1100172"/>
              </a:lnTo>
              <a:lnTo>
                <a:pt x="144342" y="0"/>
              </a:lnTo>
              <a:lnTo>
                <a:pt x="288685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6319" y="758423"/>
        <a:ext cx="56870" cy="56870"/>
      </dsp:txXfrm>
    </dsp:sp>
    <dsp:sp modelId="{060EB348-AC0C-4B79-811F-4D492D84A950}">
      <dsp:nvSpPr>
        <dsp:cNvPr id="0" name=""/>
        <dsp:cNvSpPr/>
      </dsp:nvSpPr>
      <dsp:spPr>
        <a:xfrm rot="16200000">
          <a:off x="-937698" y="1116910"/>
          <a:ext cx="2316152" cy="4400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>
              <a:latin typeface="Arial" panose="020B0604020202020204" pitchFamily="34" charset="0"/>
              <a:cs typeface="Arial" panose="020B0604020202020204" pitchFamily="34" charset="0"/>
            </a:rPr>
            <a:t>Spécificités d'un groupe</a:t>
          </a:r>
        </a:p>
      </dsp:txBody>
      <dsp:txXfrm>
        <a:off x="-937698" y="1116910"/>
        <a:ext cx="2316152" cy="440069"/>
      </dsp:txXfrm>
    </dsp:sp>
    <dsp:sp modelId="{C2F9A5F2-C38B-409B-8C7B-37954CAE7EB9}">
      <dsp:nvSpPr>
        <dsp:cNvPr id="0" name=""/>
        <dsp:cNvSpPr/>
      </dsp:nvSpPr>
      <dsp:spPr>
        <a:xfrm>
          <a:off x="729097" y="16737"/>
          <a:ext cx="3687752" cy="4400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>
              <a:latin typeface="Arial" panose="020B0604020202020204" pitchFamily="34" charset="0"/>
              <a:cs typeface="Arial" panose="020B0604020202020204" pitchFamily="34" charset="0"/>
            </a:rPr>
            <a:t>Des membres en interaction</a:t>
          </a:r>
        </a:p>
      </dsp:txBody>
      <dsp:txXfrm>
        <a:off x="729097" y="16737"/>
        <a:ext cx="3687752" cy="440069"/>
      </dsp:txXfrm>
    </dsp:sp>
    <dsp:sp modelId="{83B89187-9CB5-48CE-8BE2-2BF9589D113B}">
      <dsp:nvSpPr>
        <dsp:cNvPr id="0" name=""/>
        <dsp:cNvSpPr/>
      </dsp:nvSpPr>
      <dsp:spPr>
        <a:xfrm>
          <a:off x="729097" y="566824"/>
          <a:ext cx="3687752" cy="4400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>
              <a:latin typeface="Arial" panose="020B0604020202020204" pitchFamily="34" charset="0"/>
              <a:cs typeface="Arial" panose="020B0604020202020204" pitchFamily="34" charset="0"/>
            </a:rPr>
            <a:t>Un but commun</a:t>
          </a:r>
        </a:p>
      </dsp:txBody>
      <dsp:txXfrm>
        <a:off x="729097" y="566824"/>
        <a:ext cx="3687752" cy="440069"/>
      </dsp:txXfrm>
    </dsp:sp>
    <dsp:sp modelId="{8372ACBE-E438-4DF7-B6F3-EF691414AB5E}">
      <dsp:nvSpPr>
        <dsp:cNvPr id="0" name=""/>
        <dsp:cNvSpPr/>
      </dsp:nvSpPr>
      <dsp:spPr>
        <a:xfrm>
          <a:off x="729097" y="1116910"/>
          <a:ext cx="3687752" cy="4400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>
              <a:latin typeface="Arial" panose="020B0604020202020204" pitchFamily="34" charset="0"/>
              <a:cs typeface="Arial" panose="020B0604020202020204" pitchFamily="34" charset="0"/>
            </a:rPr>
            <a:t>Des règles communes</a:t>
          </a:r>
        </a:p>
      </dsp:txBody>
      <dsp:txXfrm>
        <a:off x="729097" y="1116910"/>
        <a:ext cx="3687752" cy="440069"/>
      </dsp:txXfrm>
    </dsp:sp>
    <dsp:sp modelId="{41890644-7461-44A3-8102-42BA9D4E5555}">
      <dsp:nvSpPr>
        <dsp:cNvPr id="0" name=""/>
        <dsp:cNvSpPr/>
      </dsp:nvSpPr>
      <dsp:spPr>
        <a:xfrm>
          <a:off x="729097" y="1666996"/>
          <a:ext cx="3687752" cy="44006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>
              <a:latin typeface="Arial" panose="020B0604020202020204" pitchFamily="34" charset="0"/>
              <a:cs typeface="Arial" panose="020B0604020202020204" pitchFamily="34" charset="0"/>
            </a:rPr>
            <a:t>Des rôles stabilisés</a:t>
          </a:r>
        </a:p>
      </dsp:txBody>
      <dsp:txXfrm>
        <a:off x="729097" y="1666996"/>
        <a:ext cx="3687752" cy="440069"/>
      </dsp:txXfrm>
    </dsp:sp>
    <dsp:sp modelId="{49A761C8-BA76-4713-A335-CF8A620031A4}">
      <dsp:nvSpPr>
        <dsp:cNvPr id="0" name=""/>
        <dsp:cNvSpPr/>
      </dsp:nvSpPr>
      <dsp:spPr>
        <a:xfrm>
          <a:off x="729097" y="2217083"/>
          <a:ext cx="3687752" cy="440069"/>
        </a:xfrm>
        <a:prstGeom prst="rect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latin typeface="Arial" panose="020B0604020202020204" pitchFamily="34" charset="0"/>
              <a:cs typeface="Arial" panose="020B0604020202020204" pitchFamily="34" charset="0"/>
            </a:rPr>
            <a:t>des relations interpersonnelles</a:t>
          </a:r>
        </a:p>
      </dsp:txBody>
      <dsp:txXfrm>
        <a:off x="729097" y="2217083"/>
        <a:ext cx="3687752" cy="440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2135A-19D8-7446-91A7-2ED8D59C48B5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B1533-94F1-FF43-9FE4-2DF0978D38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99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652927" y="636854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13 - Communiquer dans les groupes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269329" y="90169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pic>
        <p:nvPicPr>
          <p:cNvPr id="6" name="Image 5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066" y="1705529"/>
            <a:ext cx="4068944" cy="43670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8CCA071-721A-4C15-A739-DFB67A5F647E}"/>
              </a:ext>
            </a:extLst>
          </p:cNvPr>
          <p:cNvSpPr/>
          <p:nvPr/>
        </p:nvSpPr>
        <p:spPr>
          <a:xfrm>
            <a:off x="741027" y="2325415"/>
            <a:ext cx="638122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Toute vie sociale et professionnelle implique des interactions avec d’autres person­nes. Dans certains cas, ces relations se formalisent, deviennent structurées et organisées entre des individus. </a:t>
            </a: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peut alors parler de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groupe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personnes.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13 - Communiquer dans les groupes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118328" y="788447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78D882-F8EF-49E7-B6BE-5E46E2C71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938" y="1619002"/>
            <a:ext cx="1042294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</a:t>
            </a:r>
            <a:r>
              <a:rPr kumimoji="0" lang="fr-FR" altLang="fr-FR" sz="20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groupe se caractérise par les points suivants :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les membres sont en interaction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 Ils ont conscience de faire partie du même groupe.  </a:t>
            </a:r>
            <a:endParaRPr kumimoji="0" lang="fr-FR" altLang="fr-FR" sz="2000" b="0" i="0" u="none" strike="noStrike" cap="none" normalizeH="0" baseline="0" dirty="0" bmk="_Hlk511893183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ils partagent un but commun</a:t>
            </a:r>
            <a:r>
              <a:rPr kumimoji="0" lang="fr-FR" altLang="fr-FR" sz="2000" b="0" i="1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fr-FR" altLang="fr-FR" sz="2000" b="0" i="0" u="none" strike="noStrike" cap="none" normalizeH="0" baseline="0" dirty="0" bmk="_Hlk511893183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5824797-3141-428C-B26A-01D672B4AB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020893"/>
              </p:ext>
            </p:extLst>
          </p:nvPr>
        </p:nvGraphicFramePr>
        <p:xfrm>
          <a:off x="6903257" y="3177773"/>
          <a:ext cx="5288743" cy="2235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C7FA6A4-4FB6-4C91-AB53-64EF4A789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938" y="2976437"/>
            <a:ext cx="6277386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975" algn="l"/>
                <a:tab pos="225425" algn="l"/>
                <a:tab pos="539750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ils ont des règles communes 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et/ou des </a:t>
            </a: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signes de reconnaissances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formelles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: </a:t>
            </a:r>
            <a:r>
              <a:rPr kumimoji="0" lang="fr-FR" altLang="fr-FR" sz="2000" b="0" i="1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règlement, uniforme, insignes…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informel­les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2000" b="0" i="1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se retrouver après 17h au pub. Utiliser les mêmes codes vestimentaires, les mêmes marques, etc.).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Les personnes qui veulent rester dans le groupe ou y entrer doivent accepter et respecter ces règles, sans quoi elles peuvent être rejetées. (On parle de </a:t>
            </a: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contrôle social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du groupe)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080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82886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13 - Communiquer dans les groupes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269329" y="90169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D5824797-3141-428C-B26A-01D672B4AB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9648088"/>
              </p:ext>
            </p:extLst>
          </p:nvPr>
        </p:nvGraphicFramePr>
        <p:xfrm>
          <a:off x="7268417" y="3220307"/>
          <a:ext cx="4417193" cy="2673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7278002-F26F-4AC3-AB9B-8893FB3A2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275" y="1691618"/>
            <a:ext cx="1118970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ils élaborent des rôles stabilisés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: les membres du groupe endossent souvent des rôles stables qu’il est ensuite difficile de modifier. </a:t>
            </a: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Certains rôles peuvent être officialisés dans des statuts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kumimoji="0" lang="fr-FR" altLang="fr-FR" sz="2000" b="0" i="1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 Président, vice-président, trésorier, secrétaire, etc. </a:t>
            </a: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d’autres plus informels, sont implicitement reconnus par tous et reproduit par tous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 : </a:t>
            </a:r>
            <a:r>
              <a:rPr kumimoji="0" lang="fr-FR" altLang="fr-FR" sz="2000" b="0" i="1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l’intellectuel, le rigolo, le bon vivant, etc. </a:t>
            </a:r>
            <a:endParaRPr kumimoji="0" lang="fr-FR" altLang="fr-FR" sz="2000" b="0" i="0" u="none" strike="noStrike" cap="none" normalizeH="0" baseline="0" dirty="0" bmk="_Hlk511893183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F579F-3A2A-4EE1-8651-06DF17D92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275" y="3401756"/>
            <a:ext cx="656667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180975" algn="l"/>
                <a:tab pos="225425" algn="l"/>
                <a:tab pos="549275" algn="l"/>
                <a:tab pos="1006475" algn="l"/>
                <a:tab pos="1463675" algn="l"/>
                <a:tab pos="1920875" algn="l"/>
                <a:tab pos="2378075" algn="l"/>
                <a:tab pos="2835275" algn="l"/>
                <a:tab pos="3292475" algn="l"/>
                <a:tab pos="3749675" algn="l"/>
                <a:tab pos="4206875" algn="l"/>
              </a:tabLst>
            </a:pPr>
            <a:r>
              <a:rPr kumimoji="0" lang="fr-FR" altLang="fr-FR" sz="2000" b="1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ils élaborent un réseau de relations interpersonnelles</a:t>
            </a:r>
            <a:r>
              <a:rPr kumimoji="0" lang="fr-FR" altLang="fr-FR" sz="2000" b="0" i="0" u="none" strike="noStrike" cap="none" normalizeH="0" baseline="0" dirty="0" bmk="_Hlk511893183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: chaque membre noue des relations plus ou moins fortes avec les autres membres. Celles-ci reposent sur les rejets et attractions réciproques. Il se tisse alors un réseau de relations avec ses cercles d’influence, de pouvoir et de contre-pouvoir. Ce réseau tend à exclure les gens extérieurs au groupe.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857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221</TotalTime>
  <Words>249</Words>
  <Application>Microsoft Office PowerPoint</Application>
  <PresentationFormat>Grand écran</PresentationFormat>
  <Paragraphs>29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Wingdings 3</vt:lpstr>
      <vt:lpstr>Ion</vt:lpstr>
      <vt:lpstr>Chap. 13 - Communiquer dans les groupes</vt:lpstr>
      <vt:lpstr>Chap. 13 - Communiquer dans les groupes</vt:lpstr>
      <vt:lpstr>Chap. 13 - Communiquer dans les groupes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33</cp:revision>
  <dcterms:created xsi:type="dcterms:W3CDTF">2014-01-14T07:42:30Z</dcterms:created>
  <dcterms:modified xsi:type="dcterms:W3CDTF">2019-09-24T08:12:49Z</dcterms:modified>
</cp:coreProperties>
</file>