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F5054-42EB-5C4A-B829-07C8278A00BD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64644-6FDE-9048-A1AC-3612CE9AA4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442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671118"/>
          </a:xfrm>
        </p:spPr>
        <p:txBody>
          <a:bodyPr>
            <a:normAutofit/>
          </a:bodyPr>
          <a:lstStyle/>
          <a:p>
            <a:r>
              <a:rPr lang="fr-FR" sz="3200" b="1" dirty="0"/>
              <a:t>5. Gérer la communication numérique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8C42635-905E-72FB-BC52-5E0C3B3E3EA8}"/>
              </a:ext>
            </a:extLst>
          </p:cNvPr>
          <p:cNvSpPr txBox="1"/>
          <p:nvPr/>
        </p:nvSpPr>
        <p:spPr>
          <a:xfrm>
            <a:off x="473612" y="1289539"/>
            <a:ext cx="10958733" cy="4785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None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Aujourd’hui, la communication numérique occupe une place centrale dans le fonctionnement des entreprises. 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est partout : sur les sites internet, les réseaux sociaux, dans les courriels professionnels, les chats internes ou encore dans les avis en ligne.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 peut avoir un impact important sur l’image d’une entreprise.</a:t>
            </a:r>
          </a:p>
          <a:p>
            <a:pPr algn="ctr">
              <a:spcBef>
                <a:spcPts val="36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communication numérique bien maîtrisée permet de donner une image sérieuse, cohérente et positive. </a:t>
            </a:r>
          </a:p>
          <a:p>
            <a:pPr algn="ctr">
              <a:spcBef>
                <a:spcPts val="18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aide à construire la réputation de l’entreprise, à fidéliser les clients, à renforcer les partenariats… et à éviter les malentendus ou les mauvaises surprises.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45332-4880-F918-A36D-75643C981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53F610-3B2E-1CD8-5E08-AC85BBE925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671118"/>
          </a:xfrm>
        </p:spPr>
        <p:txBody>
          <a:bodyPr>
            <a:normAutofit/>
          </a:bodyPr>
          <a:lstStyle/>
          <a:p>
            <a:r>
              <a:rPr lang="fr-FR" sz="3200" b="1" dirty="0"/>
              <a:t>5. Gérer la communication numérique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D4821CD-AA03-D4DE-AE31-71AE44AF416A}"/>
              </a:ext>
            </a:extLst>
          </p:cNvPr>
          <p:cNvSpPr txBox="1"/>
          <p:nvPr/>
        </p:nvSpPr>
        <p:spPr>
          <a:xfrm>
            <a:off x="562708" y="1587753"/>
            <a:ext cx="11108787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Pourquoi est-ce important ?</a:t>
            </a:r>
            <a:endParaRPr lang="fr-FR" sz="28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Parce que chaque message envoyé peut être lu, partagé, commenté. </a:t>
            </a:r>
          </a:p>
          <a:p>
            <a:pPr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message maladroit ou mal formulé peut être mal interprété et nuire à l’entreprise. </a:t>
            </a:r>
          </a:p>
          <a:p>
            <a:pPr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l’inverse, un message clair, poli et professionnel inspire la confiance et donne envie de collaborer.</a:t>
            </a:r>
          </a:p>
        </p:txBody>
      </p:sp>
    </p:spTree>
    <p:extLst>
      <p:ext uri="{BB962C8B-B14F-4D97-AF65-F5344CB8AC3E}">
        <p14:creationId xmlns:p14="http://schemas.microsoft.com/office/powerpoint/2010/main" val="175356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516C7-7BD4-BA90-FF6B-710533A5EE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504FCE-2D37-47C1-1E2B-4848905A7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671118"/>
          </a:xfrm>
        </p:spPr>
        <p:txBody>
          <a:bodyPr>
            <a:normAutofit/>
          </a:bodyPr>
          <a:lstStyle/>
          <a:p>
            <a:r>
              <a:rPr lang="fr-FR" sz="3200" b="1" dirty="0"/>
              <a:t>5. Gérer la communication numérique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51E70A3-D54C-CF49-7272-FCE5CCC5ED04}"/>
              </a:ext>
            </a:extLst>
          </p:cNvPr>
          <p:cNvSpPr txBox="1"/>
          <p:nvPr/>
        </p:nvSpPr>
        <p:spPr>
          <a:xfrm>
            <a:off x="778411" y="1259175"/>
            <a:ext cx="10494499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spcAft>
                <a:spcPts val="2400"/>
              </a:spcAft>
              <a:buNone/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Quelles bonnes pratiques adopter ?</a:t>
            </a:r>
            <a:endParaRPr lang="fr-FR" sz="28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buNone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Voici quelques règles simples mais essentielles :</a:t>
            </a:r>
          </a:p>
          <a:p>
            <a:pPr marL="342900" lvl="0" indent="-342900" algn="just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Écrire avec soin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orthographe, grammaire, ponctuation.</a:t>
            </a:r>
          </a:p>
          <a:p>
            <a:pPr marL="342900" lvl="0" indent="-342900" algn="just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clair et précis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éviter les formulations vagues ou familières.</a:t>
            </a:r>
          </a:p>
          <a:p>
            <a:pPr marL="342900" lvl="0" indent="-342900" algn="just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Garder un ton professionnel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même par message, la courtoisie est indispensable.</a:t>
            </a:r>
          </a:p>
          <a:p>
            <a:pPr marL="342900" lvl="0" indent="-342900" algn="just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Relire avant d’envoyer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un simple oubli peut parfois tout changer.</a:t>
            </a:r>
          </a:p>
          <a:p>
            <a:pPr marL="342900" lvl="0" indent="-342900" algn="just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pas partager d’informations sensibles ou fausses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769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236CF-585F-C9FD-57F7-C36315AAE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776D5F-A452-063F-18A3-0A9972716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671118"/>
          </a:xfrm>
        </p:spPr>
        <p:txBody>
          <a:bodyPr>
            <a:normAutofit/>
          </a:bodyPr>
          <a:lstStyle/>
          <a:p>
            <a:r>
              <a:rPr lang="fr-FR" sz="3200" b="1" dirty="0"/>
              <a:t>5. Gérer la communication numérique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27561EA-2A30-F961-772D-8BFFB900BB5D}"/>
              </a:ext>
            </a:extLst>
          </p:cNvPr>
          <p:cNvSpPr txBox="1"/>
          <p:nvPr/>
        </p:nvSpPr>
        <p:spPr>
          <a:xfrm>
            <a:off x="703384" y="2006990"/>
            <a:ext cx="10733649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sur les réseaux sociaux ?</a:t>
            </a:r>
            <a:endParaRPr lang="fr-FR" sz="24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24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réseaux sont devenus des vitrines pour les entreprises. </a:t>
            </a:r>
          </a:p>
          <a:p>
            <a:pPr algn="just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donc publier avec attention, répondre poliment aux commentaires (même négatifs), et éviter toute publication qui pourrait nuire à l’image de l’entreprise. </a:t>
            </a:r>
          </a:p>
          <a:p>
            <a:pPr algn="just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Certaines entreprises rédigent même une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charte d’usage des réseaux sociaux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guider leurs équipes.</a:t>
            </a:r>
          </a:p>
        </p:txBody>
      </p:sp>
    </p:spTree>
    <p:extLst>
      <p:ext uri="{BB962C8B-B14F-4D97-AF65-F5344CB8AC3E}">
        <p14:creationId xmlns:p14="http://schemas.microsoft.com/office/powerpoint/2010/main" val="93989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3F0CCE-38BA-05F5-B3E6-0B66927446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D2C7D9-A53B-E9FD-57A4-FF5B74406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671118"/>
          </a:xfrm>
        </p:spPr>
        <p:txBody>
          <a:bodyPr>
            <a:normAutofit/>
          </a:bodyPr>
          <a:lstStyle/>
          <a:p>
            <a:r>
              <a:rPr lang="fr-FR" sz="3200" b="1" dirty="0"/>
              <a:t>5. Gérer la communication numérique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4162C6C-2D39-BFB5-9DE3-ABE2AC36CD61}"/>
              </a:ext>
            </a:extLst>
          </p:cNvPr>
          <p:cNvSpPr txBox="1"/>
          <p:nvPr/>
        </p:nvSpPr>
        <p:spPr>
          <a:xfrm>
            <a:off x="422031" y="1259175"/>
            <a:ext cx="1117899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travail collectif</a:t>
            </a:r>
            <a:endParaRPr lang="fr-FR" sz="28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2400"/>
              </a:spcBef>
              <a:buNone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Même si un service communication existe, chaque collaborateur joue un rôle dans la communication numérique de l’entreprise.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réponse par e-mail, un commentaire sur LinkedIn, un avis laissé en ligne… Tout cela contribue à construire (ou à nuire à) l’image de l’entreprise.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 communiquer sur le plan numérique, c’est : </a:t>
            </a:r>
          </a:p>
          <a:p>
            <a:pPr marL="1257300" lvl="2" indent="-342900" algn="just">
              <a:spcBef>
                <a:spcPts val="1200"/>
              </a:spcBef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transmettre une bonne image de soi et de son entreprise, </a:t>
            </a:r>
          </a:p>
          <a:p>
            <a:pPr marL="1257300" lvl="2" indent="-342900" algn="just">
              <a:spcBef>
                <a:spcPts val="1200"/>
              </a:spcBef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éviter les malentendus, </a:t>
            </a:r>
          </a:p>
          <a:p>
            <a:pPr marL="1257300" lvl="2" indent="-342900" algn="just">
              <a:spcBef>
                <a:spcPts val="1200"/>
              </a:spcBef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gagner la confiance des autres, </a:t>
            </a:r>
          </a:p>
          <a:p>
            <a:pPr marL="1257300" lvl="2" indent="-342900" algn="just">
              <a:spcBef>
                <a:spcPts val="1200"/>
              </a:spcBef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montrer professionnel, même à distance.</a:t>
            </a:r>
          </a:p>
        </p:txBody>
      </p:sp>
    </p:spTree>
    <p:extLst>
      <p:ext uri="{BB962C8B-B14F-4D97-AF65-F5344CB8AC3E}">
        <p14:creationId xmlns:p14="http://schemas.microsoft.com/office/powerpoint/2010/main" val="300012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298</TotalTime>
  <Words>398</Words>
  <Application>Microsoft Office PowerPoint</Application>
  <PresentationFormat>Grand écran</PresentationFormat>
  <Paragraphs>33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Symbol</vt:lpstr>
      <vt:lpstr>Wingdings</vt:lpstr>
      <vt:lpstr>Wingdings 3</vt:lpstr>
      <vt:lpstr>Ion</vt:lpstr>
      <vt:lpstr>5. Gérer la communication numérique</vt:lpstr>
      <vt:lpstr>5. Gérer la communication numérique</vt:lpstr>
      <vt:lpstr>5. Gérer la communication numérique</vt:lpstr>
      <vt:lpstr>5. Gérer la communication numérique</vt:lpstr>
      <vt:lpstr>5. Gérer la communication numérique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2025-05-18T13:14:43Z</dcterms:modified>
</cp:coreProperties>
</file>