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6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7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675503"/>
          </a:xfrm>
        </p:spPr>
        <p:txBody>
          <a:bodyPr>
            <a:normAutofit/>
          </a:bodyPr>
          <a:lstStyle/>
          <a:p>
            <a:r>
              <a:rPr lang="fr-FR" sz="3200" b="1" dirty="0"/>
              <a:t>4 – Accueillir en face à face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2092" y="1496860"/>
            <a:ext cx="1011137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L’accueil physique ou téléphonique d’un client, d’un fournisseur ou de tout autre tiers, est une activité courante de l’entreprise. </a:t>
            </a:r>
          </a:p>
          <a:p>
            <a:pPr algn="just">
              <a:spcBef>
                <a:spcPts val="1800"/>
              </a:spcBef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18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doit être l’occasion de valoriser son image et de prouver son professionnalisme.</a:t>
            </a:r>
          </a:p>
          <a:p>
            <a:pPr marL="342900" indent="-342900" algn="just">
              <a:spcBef>
                <a:spcPts val="30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L’accueil ne doit laisser aucune place à l’improvisation. </a:t>
            </a:r>
          </a:p>
          <a:p>
            <a:pPr marL="342900" indent="-342900" algn="just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doit être cohérent avec l’image que l’entreprise se construit  par ses produits et par sa communication. 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675503"/>
          </a:xfrm>
        </p:spPr>
        <p:txBody>
          <a:bodyPr>
            <a:normAutofit/>
          </a:bodyPr>
          <a:lstStyle/>
          <a:p>
            <a:r>
              <a:rPr lang="fr-FR" sz="3200" b="1" dirty="0"/>
              <a:t>4 – Accueillir en face à face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4292" y="1613563"/>
            <a:ext cx="10816281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2400"/>
              </a:spcBef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situations de communication peuvent être classées par type :</a:t>
            </a:r>
          </a:p>
          <a:p>
            <a:pPr lvl="0" algn="ctr">
              <a:spcBef>
                <a:spcPts val="1800"/>
              </a:spcBef>
              <a:spcAft>
                <a:spcPts val="0"/>
              </a:spcAft>
            </a:pPr>
            <a:r>
              <a:rPr lang="fr-FR" sz="2400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demande de contact (transfert), réclamations, demande d’informations, etc. </a:t>
            </a:r>
          </a:p>
          <a:p>
            <a:pPr marL="342900" indent="-342900" algn="just">
              <a:buFont typeface="Symbol" panose="05050102010706020507" pitchFamily="18" charset="2"/>
              <a:buChar char="Þ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pratiques doivent être encadrées et le personnel formé.</a:t>
            </a:r>
          </a:p>
          <a:p>
            <a:pPr marL="342900" indent="-342900" algn="just">
              <a:buFont typeface="Symbol" panose="05050102010706020507" pitchFamily="18" charset="2"/>
              <a:buChar char="Þ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 argumentaires et des procédures prédéfinis peuvent limiter l’improvisation.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Certaines entreprises conçoivent des codes de courtoisie ou une charte d’accueil.</a:t>
            </a:r>
          </a:p>
        </p:txBody>
      </p:sp>
    </p:spTree>
    <p:extLst>
      <p:ext uri="{BB962C8B-B14F-4D97-AF65-F5344CB8AC3E}">
        <p14:creationId xmlns:p14="http://schemas.microsoft.com/office/powerpoint/2010/main" val="413517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675503"/>
          </a:xfrm>
        </p:spPr>
        <p:txBody>
          <a:bodyPr>
            <a:normAutofit/>
          </a:bodyPr>
          <a:lstStyle/>
          <a:p>
            <a:r>
              <a:rPr lang="fr-FR" sz="3200" b="1" dirty="0"/>
              <a:t>4 – Accueillir en face à face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5946" y="1506471"/>
            <a:ext cx="11483546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L’accueil relève de la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 interpersonnelle. </a:t>
            </a:r>
          </a:p>
          <a:p>
            <a:pPr algn="just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 dans toute situation de communication orale, les interactions entre personnes sont influencées par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l'environnement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(lieu, temps), les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enjeux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(transmettre ou obtenir des informations, orientation, réclamation…), le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message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les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acteurs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(clients, fournisseurs, collègue, supérieur…). </a:t>
            </a:r>
          </a:p>
          <a:p>
            <a:pPr algn="just">
              <a:spcBef>
                <a:spcPts val="1800"/>
              </a:spcBef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1800"/>
              </a:spcBef>
            </a:pPr>
            <a:r>
              <a:rPr lang="fr-FR" sz="2400" dirty="0">
                <a:latin typeface="Arial" panose="020B0604020202020204" pitchFamily="34" charset="0"/>
                <a:cs typeface="Times New Roman" panose="02020603050405020304" pitchFamily="18" charset="0"/>
              </a:rPr>
              <a:t>L’interlocuteur doit se sentir accueilli et avoir le sentiment d’être considéré et respecté. Cette attention, doit se ressentir tout au long du contact…</a:t>
            </a:r>
          </a:p>
        </p:txBody>
      </p:sp>
    </p:spTree>
    <p:extLst>
      <p:ext uri="{BB962C8B-B14F-4D97-AF65-F5344CB8AC3E}">
        <p14:creationId xmlns:p14="http://schemas.microsoft.com/office/powerpoint/2010/main" val="191232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675503"/>
          </a:xfrm>
        </p:spPr>
        <p:txBody>
          <a:bodyPr>
            <a:normAutofit/>
          </a:bodyPr>
          <a:lstStyle/>
          <a:p>
            <a:r>
              <a:rPr lang="fr-FR" sz="3200" b="1" dirty="0"/>
              <a:t>1 – L’accueil en face à face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37751" y="1363134"/>
          <a:ext cx="11129319" cy="3847985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6434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5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7985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FFFF00"/>
                          </a:solidFill>
                          <a:effectLst/>
                        </a:rPr>
                        <a:t>Accueil </a:t>
                      </a:r>
                      <a:endParaRPr lang="fr-FR" sz="360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marL="228600" indent="-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FFFF00"/>
                          </a:solidFill>
                          <a:effectLst/>
                        </a:rPr>
                        <a:t>et </a:t>
                      </a:r>
                      <a:endParaRPr lang="fr-FR" sz="360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marL="228600" indent="-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FFFF00"/>
                          </a:solidFill>
                          <a:effectLst/>
                        </a:rPr>
                        <a:t>accroche</a:t>
                      </a:r>
                      <a:endParaRPr lang="fr-FR" sz="3600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"/>
                      </a:pPr>
                      <a:r>
                        <a:rPr lang="fr-FR" sz="2400" dirty="0">
                          <a:effectLst/>
                        </a:rPr>
                        <a:t>Le SBAM (Sourire, Bonjour, Au revoir, Merci) est une règle de fond. </a:t>
                      </a:r>
                      <a:endParaRPr lang="fr-FR" sz="2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"/>
                      </a:pPr>
                      <a:r>
                        <a:rPr lang="fr-FR" sz="2400" dirty="0">
                          <a:effectLst/>
                        </a:rPr>
                        <a:t>Le temps d’attente doit être réduit, prévoir un lieu d’attente si le besoin s’en fait sentir : siège confortable, revues récentes, boissons, etc. Les locaux doivent être agréables, voir confortables, propres et rangés,</a:t>
                      </a:r>
                      <a:endParaRPr lang="fr-FR" sz="2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"/>
                      </a:pPr>
                      <a:r>
                        <a:rPr lang="fr-FR" sz="2400" dirty="0">
                          <a:effectLst/>
                        </a:rPr>
                        <a:t>La personne à l’accueil doit être identifiable et avoir une tenue, un comportement et un vocabulaire adapté </a:t>
                      </a:r>
                      <a:endParaRPr lang="fr-FR" sz="2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"/>
                      </a:pPr>
                      <a:r>
                        <a:rPr lang="fr-FR" sz="2400" dirty="0">
                          <a:effectLst/>
                        </a:rPr>
                        <a:t>Identifiez l’interlocuteur en lui demandant son nom puis personnaliser la communication en l’appelant par son nom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867" y="5401733"/>
            <a:ext cx="1820334" cy="1456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59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675503"/>
          </a:xfrm>
        </p:spPr>
        <p:txBody>
          <a:bodyPr>
            <a:normAutofit/>
          </a:bodyPr>
          <a:lstStyle/>
          <a:p>
            <a:r>
              <a:rPr lang="fr-FR" sz="3200" b="1" dirty="0"/>
              <a:t>1 – L’accueil en face à face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0202" y="939800"/>
          <a:ext cx="11369131" cy="548640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886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2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9523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Satisfaction de l’objectif</a:t>
                      </a:r>
                      <a:endParaRPr lang="fr-FR" sz="36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L’interlocuteur doit être écouté et entendu</a:t>
                      </a:r>
                      <a:r>
                        <a:rPr lang="fr-FR" sz="24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627063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fr-FR" sz="24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=&gt; </a:t>
                      </a:r>
                      <a:r>
                        <a:rPr lang="fr-FR" sz="24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Pratiquer </a:t>
                      </a:r>
                      <a:r>
                        <a:rPr lang="fr-FR" sz="24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l’écoute active et la reformulation</a:t>
                      </a:r>
                      <a:endParaRPr lang="fr-FR" sz="28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Satisfaire rapidement la demande formulée,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Adapter vous au contexte : calmer les personnes énervées, rassurer les personnes inquiètes. Ne jamais s’emporter, rester calme et courtois, avoir de l’empathie pour la personne, même si c’est parfois difficile.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Etre solidaire, ne jamais critiquer l’entreprise, un service ou une personne devant un tiers à la société,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Avec les personnes étrangères 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42950" lvl="1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 parlent français : parler lentement en articulant bien,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42950" lvl="1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 ne parlent pas français : utiliser si c’est possible une langue connues des deux,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42950" lvl="1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adapter vous à leur culture et soyez tolérant </a:t>
                      </a:r>
                    </a:p>
                    <a:p>
                      <a:pPr marL="457200" lvl="1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et patient.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61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675503"/>
          </a:xfrm>
        </p:spPr>
        <p:txBody>
          <a:bodyPr>
            <a:normAutofit/>
          </a:bodyPr>
          <a:lstStyle/>
          <a:p>
            <a:r>
              <a:rPr lang="fr-FR" sz="3200" b="1"/>
              <a:t>1 - L’accueil </a:t>
            </a:r>
            <a:r>
              <a:rPr lang="fr-FR" sz="3200" b="1" dirty="0"/>
              <a:t>en face à face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619669" y="2529932"/>
          <a:ext cx="11038931" cy="195072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463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5455">
                <a:tc>
                  <a:txBody>
                    <a:bodyPr/>
                    <a:lstStyle/>
                    <a:p>
                      <a:pPr marL="2286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solidFill>
                            <a:srgbClr val="FFFF00"/>
                          </a:solidFill>
                          <a:effectLst/>
                        </a:rPr>
                        <a:t>Prise </a:t>
                      </a:r>
                      <a:endParaRPr lang="fr-FR" sz="400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solidFill>
                            <a:srgbClr val="FFFF00"/>
                          </a:solidFill>
                          <a:effectLst/>
                        </a:rPr>
                        <a:t>de congé</a:t>
                      </a:r>
                      <a:endParaRPr lang="fr-FR" sz="40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400" dirty="0">
                          <a:effectLst/>
                        </a:rPr>
                        <a:t>Récapituler et reformuler ce qui a été dit </a:t>
                      </a:r>
                      <a:r>
                        <a:rPr lang="fr-FR" sz="2800" dirty="0">
                          <a:effectLst/>
                        </a:rPr>
                        <a:t>et le cas échéant préciser qui doit faire quoi</a:t>
                      </a:r>
                    </a:p>
                    <a:p>
                      <a:pPr marL="34290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400" dirty="0">
                          <a:effectLst/>
                        </a:rPr>
                        <a:t>L’interlocuteur doit conserver un bon souvenir de ce contact… Le SBAM (Sourire, Bonjour, Au revoir, Merci) est toujours une règle de fond. 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5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253</TotalTime>
  <Words>354</Words>
  <Application>Microsoft Office PowerPoint</Application>
  <PresentationFormat>Grand écran</PresentationFormat>
  <Paragraphs>44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Century Gothic</vt:lpstr>
      <vt:lpstr>Courier New</vt:lpstr>
      <vt:lpstr>Symbol</vt:lpstr>
      <vt:lpstr>Wingdings</vt:lpstr>
      <vt:lpstr>Wingdings 3</vt:lpstr>
      <vt:lpstr>Ion</vt:lpstr>
      <vt:lpstr>4 – Accueillir en face à face</vt:lpstr>
      <vt:lpstr>4 – Accueillir en face à face</vt:lpstr>
      <vt:lpstr>4 – Accueillir en face à face</vt:lpstr>
      <vt:lpstr>1 – L’accueil en face à face</vt:lpstr>
      <vt:lpstr>1 – L’accueil en face à face</vt:lpstr>
      <vt:lpstr>1 - L’accueil en face à face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39</cp:revision>
  <dcterms:created xsi:type="dcterms:W3CDTF">2014-01-14T07:42:30Z</dcterms:created>
  <dcterms:modified xsi:type="dcterms:W3CDTF">2019-09-23T18:46:37Z</dcterms:modified>
</cp:coreProperties>
</file>