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6"/>
  </p:notesMasterIdLst>
  <p:sldIdLst>
    <p:sldId id="256" r:id="rId2"/>
    <p:sldId id="262" r:id="rId3"/>
    <p:sldId id="258" r:id="rId4"/>
    <p:sldId id="263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7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386358-51F4-40AF-A2B6-1592395605CC}" type="doc">
      <dgm:prSet loTypeId="urn:microsoft.com/office/officeart/2005/8/layout/radial3" loCatId="relationship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fr-FR"/>
        </a:p>
      </dgm:t>
    </dgm:pt>
    <dgm:pt modelId="{00338720-5F24-497D-813B-4751C600C04E}">
      <dgm:prSet phldrT="[Texte]" custT="1"/>
      <dgm:spPr/>
      <dgm:t>
        <a:bodyPr/>
        <a:lstStyle/>
        <a:p>
          <a:pPr algn="ctr"/>
          <a:r>
            <a:rPr lang="fr-FR" sz="24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L’image de l’entreprise</a:t>
          </a:r>
          <a:endParaRPr lang="fr-FR" sz="24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52C3998-A471-41CF-94DB-2EFE441E980C}" type="parTrans" cxnId="{4A8E9159-2E0B-433A-80DC-87A1A20C4E50}">
      <dgm:prSet/>
      <dgm:spPr/>
      <dgm:t>
        <a:bodyPr/>
        <a:lstStyle/>
        <a:p>
          <a:pPr algn="ctr"/>
          <a:endParaRPr lang="fr-FR" sz="5400" b="1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465F99-9A04-4BC2-92BD-8FFE4F6514B5}" type="sibTrans" cxnId="{4A8E9159-2E0B-433A-80DC-87A1A20C4E50}">
      <dgm:prSet/>
      <dgm:spPr/>
      <dgm:t>
        <a:bodyPr/>
        <a:lstStyle/>
        <a:p>
          <a:pPr algn="ctr"/>
          <a:endParaRPr lang="fr-FR" sz="5400" b="1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15B41B7-116F-4BBE-B3DB-218B1AAD1DE0}">
      <dgm:prSet custT="1"/>
      <dgm:spPr/>
      <dgm:t>
        <a:bodyPr/>
        <a:lstStyle/>
        <a:p>
          <a:pPr algn="ctr"/>
          <a:r>
            <a:rPr lang="fr-FR" sz="1800" b="1" i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ses produits, ses marques </a:t>
          </a:r>
        </a:p>
      </dgm:t>
    </dgm:pt>
    <dgm:pt modelId="{8B595364-3E73-4585-8976-AD742485935A}" type="parTrans" cxnId="{A659EA45-1410-4B0F-960C-4DDA5CC85418}">
      <dgm:prSet custT="1"/>
      <dgm:spPr/>
      <dgm:t>
        <a:bodyPr/>
        <a:lstStyle/>
        <a:p>
          <a:pPr algn="ctr"/>
          <a:endParaRPr lang="fr-FR" sz="1400" b="1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E8F7C1-3A80-4DDD-8647-1678719ABC8D}" type="sibTrans" cxnId="{A659EA45-1410-4B0F-960C-4DDA5CC85418}">
      <dgm:prSet/>
      <dgm:spPr/>
      <dgm:t>
        <a:bodyPr/>
        <a:lstStyle/>
        <a:p>
          <a:pPr algn="ctr"/>
          <a:endParaRPr lang="fr-FR" sz="5400" b="1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6E85B7-AAA9-449E-8267-11EBC8C05FD9}">
      <dgm:prSet custT="1"/>
      <dgm:spPr/>
      <dgm:t>
        <a:bodyPr/>
        <a:lstStyle/>
        <a:p>
          <a:pPr algn="ctr"/>
          <a:r>
            <a:rPr lang="fr-FR" sz="1800" b="1" i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son implantation, ses locaux </a:t>
          </a:r>
        </a:p>
      </dgm:t>
    </dgm:pt>
    <dgm:pt modelId="{57E42710-4BDC-4B81-ACE2-CEB4D5561891}" type="parTrans" cxnId="{2BEF7804-7325-488A-8A89-42394C41B1D5}">
      <dgm:prSet custT="1"/>
      <dgm:spPr/>
      <dgm:t>
        <a:bodyPr/>
        <a:lstStyle/>
        <a:p>
          <a:pPr algn="ctr"/>
          <a:endParaRPr lang="fr-FR" sz="1400" b="1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5E8938-B767-4CA4-BD03-2F0064C63856}" type="sibTrans" cxnId="{2BEF7804-7325-488A-8A89-42394C41B1D5}">
      <dgm:prSet/>
      <dgm:spPr/>
      <dgm:t>
        <a:bodyPr/>
        <a:lstStyle/>
        <a:p>
          <a:pPr algn="ctr"/>
          <a:endParaRPr lang="fr-FR" sz="5400" b="1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508253-7E6C-47C9-A894-15ED345A57A4}">
      <dgm:prSet custT="1"/>
      <dgm:spPr/>
      <dgm:t>
        <a:bodyPr/>
        <a:lstStyle/>
        <a:p>
          <a:pPr algn="ctr"/>
          <a:r>
            <a:rPr lang="fr-FR" sz="1800" b="1" i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son histoire (réussites, échecs) </a:t>
          </a:r>
        </a:p>
      </dgm:t>
    </dgm:pt>
    <dgm:pt modelId="{8EFA525E-69CE-4F24-938C-D9AD5332BD2F}" type="parTrans" cxnId="{B9812A2A-C03F-49EB-96FF-4BDC55797867}">
      <dgm:prSet custT="1"/>
      <dgm:spPr/>
      <dgm:t>
        <a:bodyPr/>
        <a:lstStyle/>
        <a:p>
          <a:pPr algn="ctr"/>
          <a:endParaRPr lang="fr-FR" sz="1400" b="1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6FBFAF-A06A-45AC-9191-34DC5F8424B2}" type="sibTrans" cxnId="{B9812A2A-C03F-49EB-96FF-4BDC55797867}">
      <dgm:prSet/>
      <dgm:spPr/>
      <dgm:t>
        <a:bodyPr/>
        <a:lstStyle/>
        <a:p>
          <a:pPr algn="ctr"/>
          <a:endParaRPr lang="fr-FR" sz="5400" b="1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A75F1E-5D4E-4C0C-9F61-CB3997E7F7B9}">
      <dgm:prSet custT="1"/>
      <dgm:spPr/>
      <dgm:t>
        <a:bodyPr/>
        <a:lstStyle/>
        <a:p>
          <a:pPr algn="ctr"/>
          <a:r>
            <a:rPr lang="fr-FR" sz="1800" b="1" i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ses objectifs </a:t>
          </a:r>
        </a:p>
      </dgm:t>
    </dgm:pt>
    <dgm:pt modelId="{53FBCF90-16B8-463D-B8B0-D3F1CB93A2F0}" type="parTrans" cxnId="{03A42831-87D9-4C54-9089-3F237D4DB5D1}">
      <dgm:prSet custT="1"/>
      <dgm:spPr/>
      <dgm:t>
        <a:bodyPr/>
        <a:lstStyle/>
        <a:p>
          <a:pPr algn="ctr"/>
          <a:endParaRPr lang="fr-FR" sz="1400" b="1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14BEED-D4C2-4332-81E5-73930A4E727C}" type="sibTrans" cxnId="{03A42831-87D9-4C54-9089-3F237D4DB5D1}">
      <dgm:prSet/>
      <dgm:spPr/>
      <dgm:t>
        <a:bodyPr/>
        <a:lstStyle/>
        <a:p>
          <a:pPr algn="ctr"/>
          <a:endParaRPr lang="fr-FR" sz="5400" b="1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92C62E-F175-4D9D-8E6E-DFE19D077311}">
      <dgm:prSet custT="1"/>
      <dgm:spPr/>
      <dgm:t>
        <a:bodyPr/>
        <a:lstStyle/>
        <a:p>
          <a:pPr algn="ctr"/>
          <a:r>
            <a:rPr lang="fr-FR" sz="1800" b="1" i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son personnel </a:t>
          </a:r>
        </a:p>
      </dgm:t>
    </dgm:pt>
    <dgm:pt modelId="{FCCE0833-3437-4CB8-9EB0-C6D55D847455}" type="parTrans" cxnId="{A4071869-D192-4DD4-B722-8501382FC561}">
      <dgm:prSet/>
      <dgm:spPr/>
      <dgm:t>
        <a:bodyPr/>
        <a:lstStyle/>
        <a:p>
          <a:pPr algn="ctr"/>
          <a:endParaRPr lang="fr-FR" sz="1400" b="1">
            <a:solidFill>
              <a:srgbClr val="C00000"/>
            </a:solidFill>
          </a:endParaRPr>
        </a:p>
      </dgm:t>
    </dgm:pt>
    <dgm:pt modelId="{DEA64E90-CB8C-4357-99FF-7552A553340A}" type="sibTrans" cxnId="{A4071869-D192-4DD4-B722-8501382FC561}">
      <dgm:prSet/>
      <dgm:spPr/>
      <dgm:t>
        <a:bodyPr/>
        <a:lstStyle/>
        <a:p>
          <a:pPr algn="ctr"/>
          <a:endParaRPr lang="fr-FR" sz="1400" b="1">
            <a:solidFill>
              <a:srgbClr val="C00000"/>
            </a:solidFill>
          </a:endParaRPr>
        </a:p>
      </dgm:t>
    </dgm:pt>
    <dgm:pt modelId="{3B3F2BC8-97D1-4028-A768-A6771219D681}">
      <dgm:prSet custT="1"/>
      <dgm:spPr/>
      <dgm:t>
        <a:bodyPr/>
        <a:lstStyle/>
        <a:p>
          <a:pPr algn="ctr"/>
          <a:r>
            <a:rPr lang="fr-FR" sz="1800" b="1" i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ses partenariats</a:t>
          </a:r>
        </a:p>
      </dgm:t>
    </dgm:pt>
    <dgm:pt modelId="{D8EDD46F-65A3-4F2F-8A7E-99AD0D9241C8}" type="parTrans" cxnId="{02BEACA3-9EE4-4400-938C-17C0FEDA3587}">
      <dgm:prSet/>
      <dgm:spPr/>
      <dgm:t>
        <a:bodyPr/>
        <a:lstStyle/>
        <a:p>
          <a:pPr algn="ctr"/>
          <a:endParaRPr lang="fr-FR" sz="1400" b="1">
            <a:solidFill>
              <a:srgbClr val="C00000"/>
            </a:solidFill>
          </a:endParaRPr>
        </a:p>
      </dgm:t>
    </dgm:pt>
    <dgm:pt modelId="{C3049E53-B3D4-4CBA-95C9-76BD1F4A9AFF}" type="sibTrans" cxnId="{02BEACA3-9EE4-4400-938C-17C0FEDA3587}">
      <dgm:prSet/>
      <dgm:spPr/>
      <dgm:t>
        <a:bodyPr/>
        <a:lstStyle/>
        <a:p>
          <a:pPr algn="ctr"/>
          <a:endParaRPr lang="fr-FR" sz="1400" b="1">
            <a:solidFill>
              <a:srgbClr val="C00000"/>
            </a:solidFill>
          </a:endParaRPr>
        </a:p>
      </dgm:t>
    </dgm:pt>
    <dgm:pt modelId="{9F213879-3D82-4D9A-ABB9-CD0441D43DDD}">
      <dgm:prSet custT="1"/>
      <dgm:spPr/>
      <dgm:t>
        <a:bodyPr/>
        <a:lstStyle/>
        <a:p>
          <a:pPr algn="ctr"/>
          <a:r>
            <a:rPr lang="fr-FR" sz="1800" b="1" i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ses valeurs, </a:t>
          </a:r>
        </a:p>
      </dgm:t>
    </dgm:pt>
    <dgm:pt modelId="{5160D8EF-6F7F-4BBE-B570-69D2795F65AC}" type="sibTrans" cxnId="{EC2B8A88-4D17-494E-8B56-1CEB2F2A90D0}">
      <dgm:prSet/>
      <dgm:spPr/>
      <dgm:t>
        <a:bodyPr/>
        <a:lstStyle/>
        <a:p>
          <a:pPr algn="ctr"/>
          <a:endParaRPr lang="fr-FR" sz="5400" b="1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0C274A-0386-4FB1-80AE-CB198D4F0705}" type="parTrans" cxnId="{EC2B8A88-4D17-494E-8B56-1CEB2F2A90D0}">
      <dgm:prSet custT="1"/>
      <dgm:spPr/>
      <dgm:t>
        <a:bodyPr/>
        <a:lstStyle/>
        <a:p>
          <a:pPr algn="ctr"/>
          <a:endParaRPr lang="fr-FR" sz="1400" b="1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794614-5CE1-4B3D-B812-3E4522CF9732}" type="pres">
      <dgm:prSet presAssocID="{97386358-51F4-40AF-A2B6-1592395605CC}" presName="composite" presStyleCnt="0">
        <dgm:presLayoutVars>
          <dgm:chMax val="1"/>
          <dgm:dir/>
          <dgm:resizeHandles val="exact"/>
        </dgm:presLayoutVars>
      </dgm:prSet>
      <dgm:spPr/>
    </dgm:pt>
    <dgm:pt modelId="{0362F462-F0A0-4F9B-9025-5B4D4BAADCD7}" type="pres">
      <dgm:prSet presAssocID="{97386358-51F4-40AF-A2B6-1592395605CC}" presName="radial" presStyleCnt="0">
        <dgm:presLayoutVars>
          <dgm:animLvl val="ctr"/>
        </dgm:presLayoutVars>
      </dgm:prSet>
      <dgm:spPr/>
    </dgm:pt>
    <dgm:pt modelId="{6953D44D-08A9-4600-A41D-12A1169783F2}" type="pres">
      <dgm:prSet presAssocID="{00338720-5F24-497D-813B-4751C600C04E}" presName="centerShape" presStyleLbl="vennNode1" presStyleIdx="0" presStyleCnt="8" custLinFactNeighborX="0" custLinFactNeighborY="-230"/>
      <dgm:spPr/>
    </dgm:pt>
    <dgm:pt modelId="{B294557A-C6AA-4B9C-A3BC-43277085028F}" type="pres">
      <dgm:prSet presAssocID="{9F213879-3D82-4D9A-ABB9-CD0441D43DDD}" presName="node" presStyleLbl="vennNode1" presStyleIdx="1" presStyleCnt="8" custScaleX="140405" custRadScaleRad="97488" custRadScaleInc="-2108">
        <dgm:presLayoutVars>
          <dgm:bulletEnabled val="1"/>
        </dgm:presLayoutVars>
      </dgm:prSet>
      <dgm:spPr>
        <a:prstGeom prst="hexagon">
          <a:avLst/>
        </a:prstGeom>
      </dgm:spPr>
    </dgm:pt>
    <dgm:pt modelId="{3E0BEC1C-E752-4A64-AC2E-F5F199908873}" type="pres">
      <dgm:prSet presAssocID="{E15B41B7-116F-4BBE-B3DB-218B1AAD1DE0}" presName="node" presStyleLbl="vennNode1" presStyleIdx="2" presStyleCnt="8" custScaleX="140405" custRadScaleRad="108727" custRadScaleInc="8112">
        <dgm:presLayoutVars>
          <dgm:bulletEnabled val="1"/>
        </dgm:presLayoutVars>
      </dgm:prSet>
      <dgm:spPr>
        <a:prstGeom prst="hexagon">
          <a:avLst/>
        </a:prstGeom>
      </dgm:spPr>
    </dgm:pt>
    <dgm:pt modelId="{2088A325-8113-4020-86C0-125386C9899D}" type="pres">
      <dgm:prSet presAssocID="{C66E85B7-AAA9-449E-8267-11EBC8C05FD9}" presName="node" presStyleLbl="vennNode1" presStyleIdx="3" presStyleCnt="8" custScaleX="151378" custRadScaleRad="110717" custRadScaleInc="-8355">
        <dgm:presLayoutVars>
          <dgm:bulletEnabled val="1"/>
        </dgm:presLayoutVars>
      </dgm:prSet>
      <dgm:spPr>
        <a:prstGeom prst="hexagon">
          <a:avLst/>
        </a:prstGeom>
      </dgm:spPr>
    </dgm:pt>
    <dgm:pt modelId="{C963B676-BC0A-4F23-87FE-CB08E98557CF}" type="pres">
      <dgm:prSet presAssocID="{E6508253-7E6C-47C9-A894-15ED345A57A4}" presName="node" presStyleLbl="vennNode1" presStyleIdx="4" presStyleCnt="8" custScaleX="140405" custRadScaleRad="108635" custRadScaleInc="-11251">
        <dgm:presLayoutVars>
          <dgm:bulletEnabled val="1"/>
        </dgm:presLayoutVars>
      </dgm:prSet>
      <dgm:spPr>
        <a:prstGeom prst="hexagon">
          <a:avLst/>
        </a:prstGeom>
      </dgm:spPr>
    </dgm:pt>
    <dgm:pt modelId="{25FF43A3-1B8A-4EDC-B0C8-887A7B74D34B}" type="pres">
      <dgm:prSet presAssocID="{49A75F1E-5D4E-4C0C-9F61-CB3997E7F7B9}" presName="node" presStyleLbl="vennNode1" presStyleIdx="5" presStyleCnt="8" custScaleX="140405" custRadScaleRad="109471" custRadScaleInc="2141">
        <dgm:presLayoutVars>
          <dgm:bulletEnabled val="1"/>
        </dgm:presLayoutVars>
      </dgm:prSet>
      <dgm:spPr>
        <a:prstGeom prst="hexagon">
          <a:avLst/>
        </a:prstGeom>
      </dgm:spPr>
    </dgm:pt>
    <dgm:pt modelId="{E80B18E8-3054-4795-B0F3-1D6208815401}" type="pres">
      <dgm:prSet presAssocID="{D292C62E-F175-4D9D-8E6E-DFE19D077311}" presName="node" presStyleLbl="vennNode1" presStyleIdx="6" presStyleCnt="8" custScaleX="140405" custRadScaleRad="107824" custRadScaleInc="5974">
        <dgm:presLayoutVars>
          <dgm:bulletEnabled val="1"/>
        </dgm:presLayoutVars>
      </dgm:prSet>
      <dgm:spPr>
        <a:prstGeom prst="hexagon">
          <a:avLst/>
        </a:prstGeom>
      </dgm:spPr>
    </dgm:pt>
    <dgm:pt modelId="{0BACBD6A-1E6F-496F-8900-017E0A7AE019}" type="pres">
      <dgm:prSet presAssocID="{3B3F2BC8-97D1-4028-A768-A6771219D681}" presName="node" presStyleLbl="vennNode1" presStyleIdx="7" presStyleCnt="8" custScaleX="140405" custRadScaleRad="114479" custRadScaleInc="-9481">
        <dgm:presLayoutVars>
          <dgm:bulletEnabled val="1"/>
        </dgm:presLayoutVars>
      </dgm:prSet>
      <dgm:spPr>
        <a:prstGeom prst="hexagon">
          <a:avLst/>
        </a:prstGeom>
      </dgm:spPr>
    </dgm:pt>
  </dgm:ptLst>
  <dgm:cxnLst>
    <dgm:cxn modelId="{2BEF7804-7325-488A-8A89-42394C41B1D5}" srcId="{00338720-5F24-497D-813B-4751C600C04E}" destId="{C66E85B7-AAA9-449E-8267-11EBC8C05FD9}" srcOrd="2" destOrd="0" parTransId="{57E42710-4BDC-4B81-ACE2-CEB4D5561891}" sibTransId="{6B5E8938-B767-4CA4-BD03-2F0064C63856}"/>
    <dgm:cxn modelId="{8DAC761E-EAA9-47A0-9DEF-4F47693DFF42}" type="presOf" srcId="{3B3F2BC8-97D1-4028-A768-A6771219D681}" destId="{0BACBD6A-1E6F-496F-8900-017E0A7AE019}" srcOrd="0" destOrd="0" presId="urn:microsoft.com/office/officeart/2005/8/layout/radial3"/>
    <dgm:cxn modelId="{B9812A2A-C03F-49EB-96FF-4BDC55797867}" srcId="{00338720-5F24-497D-813B-4751C600C04E}" destId="{E6508253-7E6C-47C9-A894-15ED345A57A4}" srcOrd="3" destOrd="0" parTransId="{8EFA525E-69CE-4F24-938C-D9AD5332BD2F}" sibTransId="{5B6FBFAF-A06A-45AC-9191-34DC5F8424B2}"/>
    <dgm:cxn modelId="{03A42831-87D9-4C54-9089-3F237D4DB5D1}" srcId="{00338720-5F24-497D-813B-4751C600C04E}" destId="{49A75F1E-5D4E-4C0C-9F61-CB3997E7F7B9}" srcOrd="4" destOrd="0" parTransId="{53FBCF90-16B8-463D-B8B0-D3F1CB93A2F0}" sibTransId="{B914BEED-D4C2-4332-81E5-73930A4E727C}"/>
    <dgm:cxn modelId="{A659EA45-1410-4B0F-960C-4DDA5CC85418}" srcId="{00338720-5F24-497D-813B-4751C600C04E}" destId="{E15B41B7-116F-4BBE-B3DB-218B1AAD1DE0}" srcOrd="1" destOrd="0" parTransId="{8B595364-3E73-4585-8976-AD742485935A}" sibTransId="{EBE8F7C1-3A80-4DDD-8647-1678719ABC8D}"/>
    <dgm:cxn modelId="{A4071869-D192-4DD4-B722-8501382FC561}" srcId="{00338720-5F24-497D-813B-4751C600C04E}" destId="{D292C62E-F175-4D9D-8E6E-DFE19D077311}" srcOrd="5" destOrd="0" parTransId="{FCCE0833-3437-4CB8-9EB0-C6D55D847455}" sibTransId="{DEA64E90-CB8C-4357-99FF-7552A553340A}"/>
    <dgm:cxn modelId="{4A8E9159-2E0B-433A-80DC-87A1A20C4E50}" srcId="{97386358-51F4-40AF-A2B6-1592395605CC}" destId="{00338720-5F24-497D-813B-4751C600C04E}" srcOrd="0" destOrd="0" parTransId="{352C3998-A471-41CF-94DB-2EFE441E980C}" sibTransId="{13465F99-9A04-4BC2-92BD-8FFE4F6514B5}"/>
    <dgm:cxn modelId="{ECAED17E-70EF-4D9F-B6D9-E0D79316A641}" type="presOf" srcId="{E15B41B7-116F-4BBE-B3DB-218B1AAD1DE0}" destId="{3E0BEC1C-E752-4A64-AC2E-F5F199908873}" srcOrd="0" destOrd="0" presId="urn:microsoft.com/office/officeart/2005/8/layout/radial3"/>
    <dgm:cxn modelId="{EC2B8A88-4D17-494E-8B56-1CEB2F2A90D0}" srcId="{00338720-5F24-497D-813B-4751C600C04E}" destId="{9F213879-3D82-4D9A-ABB9-CD0441D43DDD}" srcOrd="0" destOrd="0" parTransId="{710C274A-0386-4FB1-80AE-CB198D4F0705}" sibTransId="{5160D8EF-6F7F-4BBE-B570-69D2795F65AC}"/>
    <dgm:cxn modelId="{4DA29F8E-FF3F-4642-9F09-BE633753995F}" type="presOf" srcId="{49A75F1E-5D4E-4C0C-9F61-CB3997E7F7B9}" destId="{25FF43A3-1B8A-4EDC-B0C8-887A7B74D34B}" srcOrd="0" destOrd="0" presId="urn:microsoft.com/office/officeart/2005/8/layout/radial3"/>
    <dgm:cxn modelId="{45B40499-BC11-4554-8083-9DBA9752C629}" type="presOf" srcId="{9F213879-3D82-4D9A-ABB9-CD0441D43DDD}" destId="{B294557A-C6AA-4B9C-A3BC-43277085028F}" srcOrd="0" destOrd="0" presId="urn:microsoft.com/office/officeart/2005/8/layout/radial3"/>
    <dgm:cxn modelId="{02BEACA3-9EE4-4400-938C-17C0FEDA3587}" srcId="{00338720-5F24-497D-813B-4751C600C04E}" destId="{3B3F2BC8-97D1-4028-A768-A6771219D681}" srcOrd="6" destOrd="0" parTransId="{D8EDD46F-65A3-4F2F-8A7E-99AD0D9241C8}" sibTransId="{C3049E53-B3D4-4CBA-95C9-76BD1F4A9AFF}"/>
    <dgm:cxn modelId="{9A47DBB0-6047-43C5-8A38-5374FED0DD43}" type="presOf" srcId="{97386358-51F4-40AF-A2B6-1592395605CC}" destId="{F7794614-5CE1-4B3D-B812-3E4522CF9732}" srcOrd="0" destOrd="0" presId="urn:microsoft.com/office/officeart/2005/8/layout/radial3"/>
    <dgm:cxn modelId="{489D7CBC-C1E7-4373-9B32-C4651C6A9D94}" type="presOf" srcId="{D292C62E-F175-4D9D-8E6E-DFE19D077311}" destId="{E80B18E8-3054-4795-B0F3-1D6208815401}" srcOrd="0" destOrd="0" presId="urn:microsoft.com/office/officeart/2005/8/layout/radial3"/>
    <dgm:cxn modelId="{636C08E7-8633-46F0-83A7-F251942FE252}" type="presOf" srcId="{00338720-5F24-497D-813B-4751C600C04E}" destId="{6953D44D-08A9-4600-A41D-12A1169783F2}" srcOrd="0" destOrd="0" presId="urn:microsoft.com/office/officeart/2005/8/layout/radial3"/>
    <dgm:cxn modelId="{6E477FEA-3B2D-4637-BB79-B95100E43CAC}" type="presOf" srcId="{C66E85B7-AAA9-449E-8267-11EBC8C05FD9}" destId="{2088A325-8113-4020-86C0-125386C9899D}" srcOrd="0" destOrd="0" presId="urn:microsoft.com/office/officeart/2005/8/layout/radial3"/>
    <dgm:cxn modelId="{6E892AFB-49D7-4075-ABF3-DCE4A4B285B4}" type="presOf" srcId="{E6508253-7E6C-47C9-A894-15ED345A57A4}" destId="{C963B676-BC0A-4F23-87FE-CB08E98557CF}" srcOrd="0" destOrd="0" presId="urn:microsoft.com/office/officeart/2005/8/layout/radial3"/>
    <dgm:cxn modelId="{A87BA3E3-A560-4D4E-9FC7-FA6BE60986A6}" type="presParOf" srcId="{F7794614-5CE1-4B3D-B812-3E4522CF9732}" destId="{0362F462-F0A0-4F9B-9025-5B4D4BAADCD7}" srcOrd="0" destOrd="0" presId="urn:microsoft.com/office/officeart/2005/8/layout/radial3"/>
    <dgm:cxn modelId="{5739F4D5-0356-4DD2-A37C-3020553B54DE}" type="presParOf" srcId="{0362F462-F0A0-4F9B-9025-5B4D4BAADCD7}" destId="{6953D44D-08A9-4600-A41D-12A1169783F2}" srcOrd="0" destOrd="0" presId="urn:microsoft.com/office/officeart/2005/8/layout/radial3"/>
    <dgm:cxn modelId="{82295C83-4464-4987-A2F7-D12420EA78C6}" type="presParOf" srcId="{0362F462-F0A0-4F9B-9025-5B4D4BAADCD7}" destId="{B294557A-C6AA-4B9C-A3BC-43277085028F}" srcOrd="1" destOrd="0" presId="urn:microsoft.com/office/officeart/2005/8/layout/radial3"/>
    <dgm:cxn modelId="{E28892AE-CB36-496B-BF8A-50A7668E3E2A}" type="presParOf" srcId="{0362F462-F0A0-4F9B-9025-5B4D4BAADCD7}" destId="{3E0BEC1C-E752-4A64-AC2E-F5F199908873}" srcOrd="2" destOrd="0" presId="urn:microsoft.com/office/officeart/2005/8/layout/radial3"/>
    <dgm:cxn modelId="{00EB6C75-E8C3-4FBE-B5C8-35BCDAFE3811}" type="presParOf" srcId="{0362F462-F0A0-4F9B-9025-5B4D4BAADCD7}" destId="{2088A325-8113-4020-86C0-125386C9899D}" srcOrd="3" destOrd="0" presId="urn:microsoft.com/office/officeart/2005/8/layout/radial3"/>
    <dgm:cxn modelId="{B8461B14-D68F-4C63-8FE3-C15CD4BC5D17}" type="presParOf" srcId="{0362F462-F0A0-4F9B-9025-5B4D4BAADCD7}" destId="{C963B676-BC0A-4F23-87FE-CB08E98557CF}" srcOrd="4" destOrd="0" presId="urn:microsoft.com/office/officeart/2005/8/layout/radial3"/>
    <dgm:cxn modelId="{3AD1AFFD-C995-41F1-950A-A0A05696B47D}" type="presParOf" srcId="{0362F462-F0A0-4F9B-9025-5B4D4BAADCD7}" destId="{25FF43A3-1B8A-4EDC-B0C8-887A7B74D34B}" srcOrd="5" destOrd="0" presId="urn:microsoft.com/office/officeart/2005/8/layout/radial3"/>
    <dgm:cxn modelId="{7A21DBC1-B2A4-45C1-89DB-F30A89BC4033}" type="presParOf" srcId="{0362F462-F0A0-4F9B-9025-5B4D4BAADCD7}" destId="{E80B18E8-3054-4795-B0F3-1D6208815401}" srcOrd="6" destOrd="0" presId="urn:microsoft.com/office/officeart/2005/8/layout/radial3"/>
    <dgm:cxn modelId="{6E2C3E8E-B020-4D6D-96F4-F69CF569A0D7}" type="presParOf" srcId="{0362F462-F0A0-4F9B-9025-5B4D4BAADCD7}" destId="{0BACBD6A-1E6F-496F-8900-017E0A7AE019}" srcOrd="7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3D44D-08A9-4600-A41D-12A1169783F2}">
      <dsp:nvSpPr>
        <dsp:cNvPr id="0" name=""/>
        <dsp:cNvSpPr/>
      </dsp:nvSpPr>
      <dsp:spPr>
        <a:xfrm>
          <a:off x="1782543" y="1137880"/>
          <a:ext cx="2741351" cy="2741351"/>
        </a:xfrm>
        <a:prstGeom prst="ellipse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L’image de l’entreprise</a:t>
          </a:r>
          <a:endParaRPr lang="fr-FR" sz="24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84005" y="1539342"/>
        <a:ext cx="1938427" cy="1938427"/>
      </dsp:txXfrm>
    </dsp:sp>
    <dsp:sp modelId="{B294557A-C6AA-4B9C-A3BC-43277085028F}">
      <dsp:nvSpPr>
        <dsp:cNvPr id="0" name=""/>
        <dsp:cNvSpPr/>
      </dsp:nvSpPr>
      <dsp:spPr>
        <a:xfrm>
          <a:off x="2158022" y="90359"/>
          <a:ext cx="1924497" cy="1370675"/>
        </a:xfrm>
        <a:prstGeom prst="hexagon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i="1" kern="12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ses valeurs, </a:t>
          </a:r>
        </a:p>
      </dsp:txBody>
      <dsp:txXfrm>
        <a:off x="2432620" y="285934"/>
        <a:ext cx="1375301" cy="979525"/>
      </dsp:txXfrm>
    </dsp:sp>
    <dsp:sp modelId="{3E0BEC1C-E752-4A64-AC2E-F5F199908873}">
      <dsp:nvSpPr>
        <dsp:cNvPr id="0" name=""/>
        <dsp:cNvSpPr/>
      </dsp:nvSpPr>
      <dsp:spPr>
        <a:xfrm>
          <a:off x="3793468" y="734200"/>
          <a:ext cx="1924497" cy="1370675"/>
        </a:xfrm>
        <a:prstGeom prst="hexagon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i="1" kern="12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ses produits, ses marques </a:t>
          </a:r>
        </a:p>
      </dsp:txBody>
      <dsp:txXfrm>
        <a:off x="4068066" y="929775"/>
        <a:ext cx="1375301" cy="979525"/>
      </dsp:txXfrm>
    </dsp:sp>
    <dsp:sp modelId="{2088A325-8113-4020-86C0-125386C9899D}">
      <dsp:nvSpPr>
        <dsp:cNvPr id="0" name=""/>
        <dsp:cNvSpPr/>
      </dsp:nvSpPr>
      <dsp:spPr>
        <a:xfrm>
          <a:off x="4071427" y="2125813"/>
          <a:ext cx="2074901" cy="1370675"/>
        </a:xfrm>
        <a:prstGeom prst="hexagon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i="1" kern="12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son implantation, ses locaux </a:t>
          </a:r>
        </a:p>
      </dsp:txBody>
      <dsp:txXfrm>
        <a:off x="4358558" y="2315491"/>
        <a:ext cx="1500639" cy="991319"/>
      </dsp:txXfrm>
    </dsp:sp>
    <dsp:sp modelId="{C963B676-BC0A-4F23-87FE-CB08E98557CF}">
      <dsp:nvSpPr>
        <dsp:cNvPr id="0" name=""/>
        <dsp:cNvSpPr/>
      </dsp:nvSpPr>
      <dsp:spPr>
        <a:xfrm>
          <a:off x="3204894" y="3485974"/>
          <a:ext cx="1924497" cy="1370675"/>
        </a:xfrm>
        <a:prstGeom prst="hexagon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i="1" kern="12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son histoire (réussites, échecs) </a:t>
          </a:r>
        </a:p>
      </dsp:txBody>
      <dsp:txXfrm>
        <a:off x="3479492" y="3681549"/>
        <a:ext cx="1375301" cy="979525"/>
      </dsp:txXfrm>
    </dsp:sp>
    <dsp:sp modelId="{25FF43A3-1B8A-4EDC-B0C8-887A7B74D34B}">
      <dsp:nvSpPr>
        <dsp:cNvPr id="0" name=""/>
        <dsp:cNvSpPr/>
      </dsp:nvSpPr>
      <dsp:spPr>
        <a:xfrm>
          <a:off x="1308840" y="3485974"/>
          <a:ext cx="1924497" cy="1370675"/>
        </a:xfrm>
        <a:prstGeom prst="hexagon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i="1" kern="12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ses objectifs </a:t>
          </a:r>
        </a:p>
      </dsp:txBody>
      <dsp:txXfrm>
        <a:off x="1583438" y="3681549"/>
        <a:ext cx="1375301" cy="979525"/>
      </dsp:txXfrm>
    </dsp:sp>
    <dsp:sp modelId="{E80B18E8-3054-4795-B0F3-1D6208815401}">
      <dsp:nvSpPr>
        <dsp:cNvPr id="0" name=""/>
        <dsp:cNvSpPr/>
      </dsp:nvSpPr>
      <dsp:spPr>
        <a:xfrm>
          <a:off x="292973" y="2158757"/>
          <a:ext cx="1924497" cy="1370675"/>
        </a:xfrm>
        <a:prstGeom prst="hexagon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i="1" kern="12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son personnel </a:t>
          </a:r>
        </a:p>
      </dsp:txBody>
      <dsp:txXfrm>
        <a:off x="567571" y="2354332"/>
        <a:ext cx="1375301" cy="979525"/>
      </dsp:txXfrm>
    </dsp:sp>
    <dsp:sp modelId="{0BACBD6A-1E6F-496F-8900-017E0A7AE019}">
      <dsp:nvSpPr>
        <dsp:cNvPr id="0" name=""/>
        <dsp:cNvSpPr/>
      </dsp:nvSpPr>
      <dsp:spPr>
        <a:xfrm>
          <a:off x="489626" y="696973"/>
          <a:ext cx="1924497" cy="1370675"/>
        </a:xfrm>
        <a:prstGeom prst="hexagon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i="1" kern="12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ses partenariats</a:t>
          </a:r>
        </a:p>
      </dsp:txBody>
      <dsp:txXfrm>
        <a:off x="764224" y="892548"/>
        <a:ext cx="1375301" cy="9795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545CB2-7864-3246-9DAE-AE164CFC0B4D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05699-D950-1D42-A121-D6516BADD1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2211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1844867" cy="1046206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Chap. 14 – L’image de l’entreprise</a:t>
            </a:r>
            <a:br>
              <a:rPr lang="fr-FR" sz="3200" b="1" dirty="0"/>
            </a:br>
            <a:r>
              <a:rPr lang="fr-FR" sz="3200" b="1" dirty="0"/>
              <a:t>3 – Décliner l’image de l’entreprise</a:t>
            </a:r>
            <a:endParaRPr lang="fr-FR" sz="3200" b="1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6690" y="2072264"/>
            <a:ext cx="9871935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6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Toute entreprise est exposée aux jugements de tous </a:t>
            </a:r>
          </a:p>
          <a:p>
            <a:pPr algn="ctr">
              <a:spcBef>
                <a:spcPts val="1800"/>
              </a:spcBef>
              <a:spcAft>
                <a:spcPts val="600"/>
              </a:spcAft>
            </a:pPr>
            <a:r>
              <a:rPr lang="fr-FR" sz="28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Clients et fournisseurs réels ou potentiels, distributeurs actionnaires, salariés, syndicats, partenaires divers, État, journalistes, banques, etc.  </a:t>
            </a:r>
          </a:p>
          <a:p>
            <a:pPr algn="just">
              <a:spcBef>
                <a:spcPts val="18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L’entreprise doit veiller à véhiculer une image positive et valorisante qui l’aidera dans son développement. </a:t>
            </a: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1844867" cy="1046206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3. Décliner l’image de l’entreprise</a:t>
            </a:r>
            <a:br>
              <a:rPr lang="fr-FR" sz="3200" b="1" dirty="0"/>
            </a:br>
            <a:endParaRPr lang="fr-FR" sz="3200" b="1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135342" y="3338544"/>
            <a:ext cx="38409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600"/>
              </a:spcAft>
            </a:pPr>
            <a:r>
              <a:rPr lang="fr-FR" sz="28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L’image se construit à l’interne et à l’externe.</a:t>
            </a:r>
            <a:endParaRPr lang="fr-FR" sz="2800" i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2076523852"/>
              </p:ext>
            </p:extLst>
          </p:nvPr>
        </p:nvGraphicFramePr>
        <p:xfrm>
          <a:off x="1444305" y="1344259"/>
          <a:ext cx="6381640" cy="4856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9854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1844867" cy="704674"/>
          </a:xfrm>
        </p:spPr>
        <p:txBody>
          <a:bodyPr>
            <a:normAutofit/>
          </a:bodyPr>
          <a:lstStyle/>
          <a:p>
            <a:r>
              <a:rPr lang="fr-FR" sz="2800" b="1" dirty="0"/>
              <a:t>3. – Décliner l’image de l’entreprise</a:t>
            </a:r>
            <a:endParaRPr lang="fr-FR" sz="3200" b="1" dirty="0">
              <a:solidFill>
                <a:srgbClr val="FFFF00"/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116806"/>
              </p:ext>
            </p:extLst>
          </p:nvPr>
        </p:nvGraphicFramePr>
        <p:xfrm>
          <a:off x="444615" y="1253296"/>
          <a:ext cx="10651523" cy="4761470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2405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45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6691"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Principaux supports de l’image de l’entreprise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74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Produits</a:t>
                      </a:r>
                      <a:endParaRPr lang="fr-FR" sz="2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marques et leur notoriété,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L’esthétique des produits (Cf. Apple ; Mini BMW),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qualité, la fiabilité, le SAV,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qualité et originalité de la publicité (Cf. Evian).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04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Salariés</a:t>
                      </a:r>
                      <a:endParaRPr lang="fr-FR" sz="2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style et les codes vestimentaires,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langage verbal et les attitudes non verbales,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confiance en soi, dans l’entreprise et dans ses produits,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l’organisation et l’efficacité.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L’accueil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33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Supports écrits</a:t>
                      </a:r>
                      <a:endParaRPr lang="fr-FR" sz="2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</a:t>
                      </a:r>
                      <a:endParaRPr lang="fr-FR" sz="2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Logo et charte graphique,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site Internet,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courriers, méls, publipostages et newsletters,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prospectus, le catalogue, la publicité.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7390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1844867" cy="700480"/>
          </a:xfrm>
        </p:spPr>
        <p:txBody>
          <a:bodyPr>
            <a:normAutofit fontScale="90000"/>
          </a:bodyPr>
          <a:lstStyle/>
          <a:p>
            <a:br>
              <a:rPr lang="fr-FR" sz="3200" b="1" dirty="0"/>
            </a:br>
            <a:r>
              <a:rPr lang="fr-FR" sz="2800" b="1" dirty="0"/>
              <a:t>3 – Déclinaison de l’image de l’entreprise</a:t>
            </a:r>
            <a:endParaRPr lang="fr-FR" sz="3200" b="1" dirty="0">
              <a:solidFill>
                <a:srgbClr val="FFFF00"/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593242"/>
              </p:ext>
            </p:extLst>
          </p:nvPr>
        </p:nvGraphicFramePr>
        <p:xfrm>
          <a:off x="420131" y="1738185"/>
          <a:ext cx="10651523" cy="4308388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2405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45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1361"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Principaux supports de l’image de l’entreprise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73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Téléphone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l’accueil, le sourire.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courtoisie.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messagerie.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03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 institutionnelle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locaux, la décoration, l’implantation des magasins (Champs-Elysées), l’architecture.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sponsoring, le mécénat.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92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Vis-à-vis des tiers</a:t>
                      </a:r>
                      <a:endParaRPr lang="fr-FR" sz="2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rentabilité.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respect des lois et règles.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responsabilité sociétale.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</a:t>
                      </a:r>
                      <a:r>
                        <a:rPr lang="fr-FR" sz="20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écoresponsabilité</a:t>
                      </a: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619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299</TotalTime>
  <Words>234</Words>
  <Application>Microsoft Office PowerPoint</Application>
  <PresentationFormat>Grand écran</PresentationFormat>
  <Paragraphs>47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Symbol</vt:lpstr>
      <vt:lpstr>Wingdings 3</vt:lpstr>
      <vt:lpstr>Ion</vt:lpstr>
      <vt:lpstr>Chap. 14 – L’image de l’entreprise 3 – Décliner l’image de l’entreprise</vt:lpstr>
      <vt:lpstr>3. Décliner l’image de l’entreprise </vt:lpstr>
      <vt:lpstr>3. – Décliner l’image de l’entreprise</vt:lpstr>
      <vt:lpstr> 3 – Déclinaison de l’image de l’entreprise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41</cp:revision>
  <dcterms:created xsi:type="dcterms:W3CDTF">2014-01-14T07:42:30Z</dcterms:created>
  <dcterms:modified xsi:type="dcterms:W3CDTF">2019-09-23T18:33:05Z</dcterms:modified>
</cp:coreProperties>
</file>