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4" r:id="rId3"/>
    <p:sldId id="262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7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7871EB-D02C-45B7-ACCF-A50E0ADA68F5}" type="doc">
      <dgm:prSet loTypeId="urn:microsoft.com/office/officeart/2005/8/layout/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32E70C4F-D66E-4E90-BABF-BD2E44880D93}">
      <dgm:prSet phldrT="[Texte]" custT="1"/>
      <dgm:spPr/>
      <dgm:t>
        <a:bodyPr/>
        <a:lstStyle/>
        <a:p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Phase de construction</a:t>
          </a:r>
        </a:p>
      </dgm:t>
    </dgm:pt>
    <dgm:pt modelId="{E19C244A-3E6A-4BD3-8400-6861804BA778}" type="parTrans" cxnId="{AB7B8C7F-BE1F-4E80-A2F5-8E008B6D86D7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0D2631-08BE-4A9A-9608-5023188D9332}" type="sibTrans" cxnId="{AB7B8C7F-BE1F-4E80-A2F5-8E008B6D86D7}">
      <dgm:prSet custT="1"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218FF8-1D8E-4DB2-B52B-3766E0B42B63}">
      <dgm:prSet custT="1"/>
      <dgm:spPr/>
      <dgm:t>
        <a:bodyPr/>
        <a:lstStyle/>
        <a:p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Phase de refonte</a:t>
          </a:r>
        </a:p>
      </dgm:t>
    </dgm:pt>
    <dgm:pt modelId="{A25BEB4A-6852-4E4A-BD07-E39BF4FEFFDC}" type="parTrans" cxnId="{2E89DE2A-8494-4A85-B954-B92374767CD5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EB93C4-AF83-4FCA-BBC2-CC8DE3EE8061}" type="sibTrans" cxnId="{2E89DE2A-8494-4A85-B954-B92374767CD5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B1D99F-B16A-426D-8F77-7EB59531596D}">
      <dgm:prSet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Repositionnement</a:t>
          </a:r>
        </a:p>
      </dgm:t>
    </dgm:pt>
    <dgm:pt modelId="{B58007DC-A881-4514-8710-C66EF76CF560}" type="parTrans" cxnId="{DC5CA66A-6A08-4736-9CA8-71D969AF7586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6933A7-DB33-44F7-9B5A-93B82F6FD434}" type="sibTrans" cxnId="{DC5CA66A-6A08-4736-9CA8-71D969AF7586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1E60E9-6046-4AE8-A384-0058C452B0AC}">
      <dgm:prSet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Réorientation de la politique de communication</a:t>
          </a:r>
        </a:p>
      </dgm:t>
    </dgm:pt>
    <dgm:pt modelId="{C5D0F022-05B7-44B7-AB53-C5F2F986E7B2}" type="parTrans" cxnId="{8A8903B5-8B6A-4ACF-9639-5F3A049BFA71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9A3949-9B26-419A-A44C-EEA765D72B29}" type="sibTrans" cxnId="{8A8903B5-8B6A-4ACF-9639-5F3A049BFA71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DDDA43-9DE5-4B4B-B0C8-87FD0D249546}">
      <dgm:prSet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Redéfinir les standards de qualité et de service</a:t>
          </a:r>
        </a:p>
      </dgm:t>
    </dgm:pt>
    <dgm:pt modelId="{5CCBABD8-3AA8-43E6-AED3-E95DEB81009E}" type="parTrans" cxnId="{00F4309E-C94D-427E-ACCE-A9B91C03EF41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235CEC-C589-4794-9A73-89A63C2797CB}" type="sibTrans" cxnId="{00F4309E-C94D-427E-ACCE-A9B91C03EF41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D99221-5E0C-4111-A962-486295FED293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Se faire connaître</a:t>
          </a:r>
        </a:p>
      </dgm:t>
    </dgm:pt>
    <dgm:pt modelId="{EED1AD21-4579-40D1-BF3A-3749CFAB081D}" type="parTrans" cxnId="{E0F6B732-316A-4A2D-8383-582CFBD9F45F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D8D34B-25A0-4BE2-9A9C-023BFD61C4AA}" type="sibTrans" cxnId="{E0F6B732-316A-4A2D-8383-582CFBD9F45F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2ACC5C-CFF0-437E-82DE-ECB4002D47C5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Définir son positionnement</a:t>
          </a:r>
        </a:p>
      </dgm:t>
    </dgm:pt>
    <dgm:pt modelId="{7D00FC0E-DD46-4101-99C1-6C80465B468E}" type="parTrans" cxnId="{43DFBA11-934C-4467-A483-7CE5F1940128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DF47F5-B303-4F1A-BDF6-B12173E02D18}" type="sibTrans" cxnId="{43DFBA11-934C-4467-A483-7CE5F1940128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C15D77-A175-465D-8D92-1E77C1E35A3E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Créer sa marque</a:t>
          </a:r>
        </a:p>
      </dgm:t>
    </dgm:pt>
    <dgm:pt modelId="{D4283780-1A0A-4B59-95A2-6AA0C55A6284}" type="parTrans" cxnId="{91227D09-6FF4-4D6C-B89B-0FCB17E5E724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7C69AD-B712-4574-9934-2533F88732D6}" type="sibTrans" cxnId="{91227D09-6FF4-4D6C-B89B-0FCB17E5E724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0A542C-7F88-439D-9057-ABBABE613266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Définir la politique de communication</a:t>
          </a:r>
        </a:p>
      </dgm:t>
    </dgm:pt>
    <dgm:pt modelId="{2F9E6E74-C941-42A9-AD56-17B9AE9848F4}" type="parTrans" cxnId="{8EA85739-879D-4EDB-A15D-5F2A2A571AFD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5E5CA3-7DB7-4294-BA56-336686F7B8A6}" type="sibTrans" cxnId="{8EA85739-879D-4EDB-A15D-5F2A2A571AFD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B2A5EF-E1EA-41C9-ACC5-18AB3EA16C2A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Phase d’entretien</a:t>
          </a:r>
        </a:p>
      </dgm:t>
    </dgm:pt>
    <dgm:pt modelId="{2A04D621-BAD4-437C-8945-43ECB56EEFA9}" type="parTrans" cxnId="{49745998-DE81-4EDB-BD3A-5259DA05F386}">
      <dgm:prSet/>
      <dgm:spPr/>
      <dgm:t>
        <a:bodyPr/>
        <a:lstStyle/>
        <a:p>
          <a:endParaRPr lang="fr-FR" sz="4400" b="1"/>
        </a:p>
      </dgm:t>
    </dgm:pt>
    <dgm:pt modelId="{3C295155-4BC6-42A5-AC57-F6164176DDCE}" type="sibTrans" cxnId="{49745998-DE81-4EDB-BD3A-5259DA05F386}">
      <dgm:prSet custT="1"/>
      <dgm:spPr/>
      <dgm:t>
        <a:bodyPr/>
        <a:lstStyle/>
        <a:p>
          <a:endParaRPr lang="fr-FR" sz="3600" b="1"/>
        </a:p>
      </dgm:t>
    </dgm:pt>
    <dgm:pt modelId="{430D90B8-18D2-4C9E-80BF-48D3193CB562}">
      <dgm:prSet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Tenir ses engagements</a:t>
          </a:r>
        </a:p>
      </dgm:t>
    </dgm:pt>
    <dgm:pt modelId="{D401068F-4506-4E67-94DF-FC299D2B318C}" type="parTrans" cxnId="{F0D7741E-F458-48A8-A56A-791B62A78712}">
      <dgm:prSet/>
      <dgm:spPr/>
      <dgm:t>
        <a:bodyPr/>
        <a:lstStyle/>
        <a:p>
          <a:endParaRPr lang="fr-FR" sz="4400" b="1"/>
        </a:p>
      </dgm:t>
    </dgm:pt>
    <dgm:pt modelId="{41F7FC9B-C961-458B-87B6-E4EC8ADF870C}" type="sibTrans" cxnId="{F0D7741E-F458-48A8-A56A-791B62A78712}">
      <dgm:prSet/>
      <dgm:spPr/>
      <dgm:t>
        <a:bodyPr/>
        <a:lstStyle/>
        <a:p>
          <a:endParaRPr lang="fr-FR" sz="4400" b="1"/>
        </a:p>
      </dgm:t>
    </dgm:pt>
    <dgm:pt modelId="{E8372F32-FB3C-48C7-AEC1-01F2FD811E8B}">
      <dgm:prSet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Mettre en place des procédures d’évaluation</a:t>
          </a:r>
        </a:p>
      </dgm:t>
    </dgm:pt>
    <dgm:pt modelId="{DDB8A852-B8FC-493B-807D-E1ACF25DB755}" type="parTrans" cxnId="{7AA0DF2D-B18D-48D4-9261-61B4D5B6ABC1}">
      <dgm:prSet/>
      <dgm:spPr/>
      <dgm:t>
        <a:bodyPr/>
        <a:lstStyle/>
        <a:p>
          <a:endParaRPr lang="fr-FR" sz="4400" b="1"/>
        </a:p>
      </dgm:t>
    </dgm:pt>
    <dgm:pt modelId="{16D18115-EE0B-412B-9EA3-CFB9F7D83681}" type="sibTrans" cxnId="{7AA0DF2D-B18D-48D4-9261-61B4D5B6ABC1}">
      <dgm:prSet/>
      <dgm:spPr/>
      <dgm:t>
        <a:bodyPr/>
        <a:lstStyle/>
        <a:p>
          <a:endParaRPr lang="fr-FR" sz="4400" b="1"/>
        </a:p>
      </dgm:t>
    </dgm:pt>
    <dgm:pt modelId="{9E891AD7-A365-4A1F-896A-38DA4F373185}">
      <dgm:prSet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Améliorer la qualité du service</a:t>
          </a:r>
        </a:p>
      </dgm:t>
    </dgm:pt>
    <dgm:pt modelId="{C9E038BF-1B58-4243-B8DC-DF44BBB41CE4}" type="parTrans" cxnId="{68F9364C-E510-4E3F-BD9B-06B123C96D31}">
      <dgm:prSet/>
      <dgm:spPr/>
      <dgm:t>
        <a:bodyPr/>
        <a:lstStyle/>
        <a:p>
          <a:endParaRPr lang="fr-FR" sz="4400" b="1"/>
        </a:p>
      </dgm:t>
    </dgm:pt>
    <dgm:pt modelId="{4DA79CEF-1D23-489D-966E-1653ABA06DA4}" type="sibTrans" cxnId="{68F9364C-E510-4E3F-BD9B-06B123C96D31}">
      <dgm:prSet/>
      <dgm:spPr/>
      <dgm:t>
        <a:bodyPr/>
        <a:lstStyle/>
        <a:p>
          <a:endParaRPr lang="fr-FR" sz="4400" b="1"/>
        </a:p>
      </dgm:t>
    </dgm:pt>
    <dgm:pt modelId="{08191B7D-56F6-4D3A-A4DD-6CFCB1F8341D}">
      <dgm:prSet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Optimiser sa politique de communication</a:t>
          </a:r>
        </a:p>
      </dgm:t>
    </dgm:pt>
    <dgm:pt modelId="{76DEB7F0-6BE4-4FBC-9233-D13AEAADCF10}" type="parTrans" cxnId="{6857EC19-4460-40AF-8BE1-A2F02380E48C}">
      <dgm:prSet/>
      <dgm:spPr/>
      <dgm:t>
        <a:bodyPr/>
        <a:lstStyle/>
        <a:p>
          <a:endParaRPr lang="fr-FR" sz="4400" b="1"/>
        </a:p>
      </dgm:t>
    </dgm:pt>
    <dgm:pt modelId="{DE9319A7-0608-4366-9891-7A6F3869AEFA}" type="sibTrans" cxnId="{6857EC19-4460-40AF-8BE1-A2F02380E48C}">
      <dgm:prSet/>
      <dgm:spPr/>
      <dgm:t>
        <a:bodyPr/>
        <a:lstStyle/>
        <a:p>
          <a:endParaRPr lang="fr-FR" sz="4400" b="1"/>
        </a:p>
      </dgm:t>
    </dgm:pt>
    <dgm:pt modelId="{97A212C5-1147-47D0-BD6D-17933CA8DEC7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Établir les standards de service, qualité</a:t>
          </a:r>
        </a:p>
      </dgm:t>
    </dgm:pt>
    <dgm:pt modelId="{F660E069-EFEE-4C0E-B7CD-3BF16EE1C1BC}" type="parTrans" cxnId="{4F297848-BF6E-4ECB-A4B1-459DD025AD3E}">
      <dgm:prSet/>
      <dgm:spPr/>
      <dgm:t>
        <a:bodyPr/>
        <a:lstStyle/>
        <a:p>
          <a:endParaRPr lang="fr-FR" sz="4400" b="1"/>
        </a:p>
      </dgm:t>
    </dgm:pt>
    <dgm:pt modelId="{80B5B83F-5093-4783-9FA0-2E948F51EA02}" type="sibTrans" cxnId="{4F297848-BF6E-4ECB-A4B1-459DD025AD3E}">
      <dgm:prSet/>
      <dgm:spPr/>
      <dgm:t>
        <a:bodyPr/>
        <a:lstStyle/>
        <a:p>
          <a:endParaRPr lang="fr-FR" sz="4400" b="1"/>
        </a:p>
      </dgm:t>
    </dgm:pt>
    <dgm:pt modelId="{A75EE158-AF42-4D76-944E-F6EC01C0D6A8}" type="pres">
      <dgm:prSet presAssocID="{D57871EB-D02C-45B7-ACCF-A50E0ADA68F5}" presName="linearFlow" presStyleCnt="0">
        <dgm:presLayoutVars>
          <dgm:dir/>
          <dgm:animLvl val="lvl"/>
          <dgm:resizeHandles val="exact"/>
        </dgm:presLayoutVars>
      </dgm:prSet>
      <dgm:spPr/>
    </dgm:pt>
    <dgm:pt modelId="{BCE1EE13-A0CA-4F29-8C12-BAFDD4E92940}" type="pres">
      <dgm:prSet presAssocID="{32E70C4F-D66E-4E90-BABF-BD2E44880D93}" presName="composite" presStyleCnt="0"/>
      <dgm:spPr/>
    </dgm:pt>
    <dgm:pt modelId="{3D4556C5-C111-4117-A4B9-B41CBF025DDD}" type="pres">
      <dgm:prSet presAssocID="{32E70C4F-D66E-4E90-BABF-BD2E44880D93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877225C-7878-429E-AF44-EF7EBF04FCA4}" type="pres">
      <dgm:prSet presAssocID="{32E70C4F-D66E-4E90-BABF-BD2E44880D93}" presName="parSh" presStyleLbl="node1" presStyleIdx="0" presStyleCnt="3" custScaleX="141893"/>
      <dgm:spPr/>
    </dgm:pt>
    <dgm:pt modelId="{224309C6-C59B-4C0B-9D41-AE2935112364}" type="pres">
      <dgm:prSet presAssocID="{32E70C4F-D66E-4E90-BABF-BD2E44880D93}" presName="desTx" presStyleLbl="fgAcc1" presStyleIdx="0" presStyleCnt="3" custScaleX="134783" custScaleY="95800">
        <dgm:presLayoutVars>
          <dgm:bulletEnabled val="1"/>
        </dgm:presLayoutVars>
      </dgm:prSet>
      <dgm:spPr/>
    </dgm:pt>
    <dgm:pt modelId="{B7F5EBBF-DAF9-489E-A551-26ED21497B90}" type="pres">
      <dgm:prSet presAssocID="{440D2631-08BE-4A9A-9608-5023188D9332}" presName="sibTrans" presStyleLbl="sibTrans2D1" presStyleIdx="0" presStyleCnt="2"/>
      <dgm:spPr/>
    </dgm:pt>
    <dgm:pt modelId="{02B1B049-D405-4E91-943A-CB85CF95621A}" type="pres">
      <dgm:prSet presAssocID="{440D2631-08BE-4A9A-9608-5023188D9332}" presName="connTx" presStyleLbl="sibTrans2D1" presStyleIdx="0" presStyleCnt="2"/>
      <dgm:spPr/>
    </dgm:pt>
    <dgm:pt modelId="{8F487AD0-91A2-4380-AD22-3266BA092974}" type="pres">
      <dgm:prSet presAssocID="{8AB2A5EF-E1EA-41C9-ACC5-18AB3EA16C2A}" presName="composite" presStyleCnt="0"/>
      <dgm:spPr/>
    </dgm:pt>
    <dgm:pt modelId="{EA679727-05AC-44C7-9698-965B4CECC1B0}" type="pres">
      <dgm:prSet presAssocID="{8AB2A5EF-E1EA-41C9-ACC5-18AB3EA16C2A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1DCFC88-6CD3-4B62-AF07-3BE5F5785411}" type="pres">
      <dgm:prSet presAssocID="{8AB2A5EF-E1EA-41C9-ACC5-18AB3EA16C2A}" presName="parSh" presStyleLbl="node1" presStyleIdx="1" presStyleCnt="3" custScaleX="141893"/>
      <dgm:spPr/>
    </dgm:pt>
    <dgm:pt modelId="{C14C8279-E9AB-434D-AD6D-5717639604FF}" type="pres">
      <dgm:prSet presAssocID="{8AB2A5EF-E1EA-41C9-ACC5-18AB3EA16C2A}" presName="desTx" presStyleLbl="fgAcc1" presStyleIdx="1" presStyleCnt="3" custScaleX="142137">
        <dgm:presLayoutVars>
          <dgm:bulletEnabled val="1"/>
        </dgm:presLayoutVars>
      </dgm:prSet>
      <dgm:spPr/>
    </dgm:pt>
    <dgm:pt modelId="{6B97CC29-0626-4326-B03D-BEB3DCC9BC76}" type="pres">
      <dgm:prSet presAssocID="{3C295155-4BC6-42A5-AC57-F6164176DDCE}" presName="sibTrans" presStyleLbl="sibTrans2D1" presStyleIdx="1" presStyleCnt="2"/>
      <dgm:spPr/>
    </dgm:pt>
    <dgm:pt modelId="{36F6C450-12B4-43C1-8465-5E0F46A7A35C}" type="pres">
      <dgm:prSet presAssocID="{3C295155-4BC6-42A5-AC57-F6164176DDCE}" presName="connTx" presStyleLbl="sibTrans2D1" presStyleIdx="1" presStyleCnt="2"/>
      <dgm:spPr/>
    </dgm:pt>
    <dgm:pt modelId="{ED2F1325-99A0-45AD-BC23-36AB75E058B9}" type="pres">
      <dgm:prSet presAssocID="{46218FF8-1D8E-4DB2-B52B-3766E0B42B63}" presName="composite" presStyleCnt="0"/>
      <dgm:spPr/>
    </dgm:pt>
    <dgm:pt modelId="{013B64F9-A845-485C-B1D7-D824CE7A242F}" type="pres">
      <dgm:prSet presAssocID="{46218FF8-1D8E-4DB2-B52B-3766E0B42B63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236B9EC-7F14-4447-A72A-11F7DDC73EA5}" type="pres">
      <dgm:prSet presAssocID="{46218FF8-1D8E-4DB2-B52B-3766E0B42B63}" presName="parSh" presStyleLbl="node1" presStyleIdx="2" presStyleCnt="3" custScaleX="141893"/>
      <dgm:spPr/>
    </dgm:pt>
    <dgm:pt modelId="{E58627AD-7422-4E60-B5AD-4A7F0188827C}" type="pres">
      <dgm:prSet presAssocID="{46218FF8-1D8E-4DB2-B52B-3766E0B42B63}" presName="desTx" presStyleLbl="fgAcc1" presStyleIdx="2" presStyleCnt="3" custScaleX="152079">
        <dgm:presLayoutVars>
          <dgm:bulletEnabled val="1"/>
        </dgm:presLayoutVars>
      </dgm:prSet>
      <dgm:spPr/>
    </dgm:pt>
  </dgm:ptLst>
  <dgm:cxnLst>
    <dgm:cxn modelId="{91227D09-6FF4-4D6C-B89B-0FCB17E5E724}" srcId="{32E70C4F-D66E-4E90-BABF-BD2E44880D93}" destId="{9FC15D77-A175-465D-8D92-1E77C1E35A3E}" srcOrd="2" destOrd="0" parTransId="{D4283780-1A0A-4B59-95A2-6AA0C55A6284}" sibTransId="{AB7C69AD-B712-4574-9934-2533F88732D6}"/>
    <dgm:cxn modelId="{D38C410B-36CD-4352-A59C-87862334D453}" type="presOf" srcId="{4E0A542C-7F88-439D-9057-ABBABE613266}" destId="{224309C6-C59B-4C0B-9D41-AE2935112364}" srcOrd="0" destOrd="4" presId="urn:microsoft.com/office/officeart/2005/8/layout/process3"/>
    <dgm:cxn modelId="{E2707C10-86F7-4089-8BB2-8218F0D397C5}" type="presOf" srcId="{46218FF8-1D8E-4DB2-B52B-3766E0B42B63}" destId="{C236B9EC-7F14-4447-A72A-11F7DDC73EA5}" srcOrd="1" destOrd="0" presId="urn:microsoft.com/office/officeart/2005/8/layout/process3"/>
    <dgm:cxn modelId="{43DFBA11-934C-4467-A483-7CE5F1940128}" srcId="{32E70C4F-D66E-4E90-BABF-BD2E44880D93}" destId="{FA2ACC5C-CFF0-437E-82DE-ECB4002D47C5}" srcOrd="1" destOrd="0" parTransId="{7D00FC0E-DD46-4101-99C1-6C80465B468E}" sibTransId="{86DF47F5-B303-4F1A-BDF6-B12173E02D18}"/>
    <dgm:cxn modelId="{6857EC19-4460-40AF-8BE1-A2F02380E48C}" srcId="{8AB2A5EF-E1EA-41C9-ACC5-18AB3EA16C2A}" destId="{08191B7D-56F6-4D3A-A4DD-6CFCB1F8341D}" srcOrd="3" destOrd="0" parTransId="{76DEB7F0-6BE4-4FBC-9233-D13AEAADCF10}" sibTransId="{DE9319A7-0608-4366-9891-7A6F3869AEFA}"/>
    <dgm:cxn modelId="{F0D7741E-F458-48A8-A56A-791B62A78712}" srcId="{8AB2A5EF-E1EA-41C9-ACC5-18AB3EA16C2A}" destId="{430D90B8-18D2-4C9E-80BF-48D3193CB562}" srcOrd="0" destOrd="0" parTransId="{D401068F-4506-4E67-94DF-FC299D2B318C}" sibTransId="{41F7FC9B-C961-458B-87B6-E4EC8ADF870C}"/>
    <dgm:cxn modelId="{2E89DE2A-8494-4A85-B954-B92374767CD5}" srcId="{D57871EB-D02C-45B7-ACCF-A50E0ADA68F5}" destId="{46218FF8-1D8E-4DB2-B52B-3766E0B42B63}" srcOrd="2" destOrd="0" parTransId="{A25BEB4A-6852-4E4A-BD07-E39BF4FEFFDC}" sibTransId="{5DEB93C4-AF83-4FCA-BBC2-CC8DE3EE8061}"/>
    <dgm:cxn modelId="{7AA0DF2D-B18D-48D4-9261-61B4D5B6ABC1}" srcId="{8AB2A5EF-E1EA-41C9-ACC5-18AB3EA16C2A}" destId="{E8372F32-FB3C-48C7-AEC1-01F2FD811E8B}" srcOrd="1" destOrd="0" parTransId="{DDB8A852-B8FC-493B-807D-E1ACF25DB755}" sibTransId="{16D18115-EE0B-412B-9EA3-CFB9F7D83681}"/>
    <dgm:cxn modelId="{E0F6B732-316A-4A2D-8383-582CFBD9F45F}" srcId="{32E70C4F-D66E-4E90-BABF-BD2E44880D93}" destId="{2ED99221-5E0C-4111-A962-486295FED293}" srcOrd="0" destOrd="0" parTransId="{EED1AD21-4579-40D1-BF3A-3749CFAB081D}" sibTransId="{2ED8D34B-25A0-4BE2-9A9C-023BFD61C4AA}"/>
    <dgm:cxn modelId="{8EA85739-879D-4EDB-A15D-5F2A2A571AFD}" srcId="{32E70C4F-D66E-4E90-BABF-BD2E44880D93}" destId="{4E0A542C-7F88-439D-9057-ABBABE613266}" srcOrd="4" destOrd="0" parTransId="{2F9E6E74-C941-42A9-AD56-17B9AE9848F4}" sibTransId="{DB5E5CA3-7DB7-4294-BA56-336686F7B8A6}"/>
    <dgm:cxn modelId="{6ABD2D5E-9029-4371-AB33-FD885A8AF3CB}" type="presOf" srcId="{32E70C4F-D66E-4E90-BABF-BD2E44880D93}" destId="{3D4556C5-C111-4117-A4B9-B41CBF025DDD}" srcOrd="0" destOrd="0" presId="urn:microsoft.com/office/officeart/2005/8/layout/process3"/>
    <dgm:cxn modelId="{3BA9E963-35CA-4C42-9447-4999DD779D42}" type="presOf" srcId="{440D2631-08BE-4A9A-9608-5023188D9332}" destId="{02B1B049-D405-4E91-943A-CB85CF95621A}" srcOrd="1" destOrd="0" presId="urn:microsoft.com/office/officeart/2005/8/layout/process3"/>
    <dgm:cxn modelId="{D20DF344-969B-4BA1-A67F-5276C46C2B88}" type="presOf" srcId="{8AB2A5EF-E1EA-41C9-ACC5-18AB3EA16C2A}" destId="{EA679727-05AC-44C7-9698-965B4CECC1B0}" srcOrd="0" destOrd="0" presId="urn:microsoft.com/office/officeart/2005/8/layout/process3"/>
    <dgm:cxn modelId="{8AA80A47-DCBA-4CEA-BD61-3541328AC3A4}" type="presOf" srcId="{2DB1D99F-B16A-426D-8F77-7EB59531596D}" destId="{E58627AD-7422-4E60-B5AD-4A7F0188827C}" srcOrd="0" destOrd="0" presId="urn:microsoft.com/office/officeart/2005/8/layout/process3"/>
    <dgm:cxn modelId="{4F297848-BF6E-4ECB-A4B1-459DD025AD3E}" srcId="{32E70C4F-D66E-4E90-BABF-BD2E44880D93}" destId="{97A212C5-1147-47D0-BD6D-17933CA8DEC7}" srcOrd="3" destOrd="0" parTransId="{F660E069-EFEE-4C0E-B7CD-3BF16EE1C1BC}" sibTransId="{80B5B83F-5093-4783-9FA0-2E948F51EA02}"/>
    <dgm:cxn modelId="{DC5CA66A-6A08-4736-9CA8-71D969AF7586}" srcId="{46218FF8-1D8E-4DB2-B52B-3766E0B42B63}" destId="{2DB1D99F-B16A-426D-8F77-7EB59531596D}" srcOrd="0" destOrd="0" parTransId="{B58007DC-A881-4514-8710-C66EF76CF560}" sibTransId="{EC6933A7-DB33-44F7-9B5A-93B82F6FD434}"/>
    <dgm:cxn modelId="{68F9364C-E510-4E3F-BD9B-06B123C96D31}" srcId="{8AB2A5EF-E1EA-41C9-ACC5-18AB3EA16C2A}" destId="{9E891AD7-A365-4A1F-896A-38DA4F373185}" srcOrd="2" destOrd="0" parTransId="{C9E038BF-1B58-4243-B8DC-DF44BBB41CE4}" sibTransId="{4DA79CEF-1D23-489D-966E-1653ABA06DA4}"/>
    <dgm:cxn modelId="{1B587E4C-CDC5-4078-9A51-E2207E492D20}" type="presOf" srcId="{D57871EB-D02C-45B7-ACCF-A50E0ADA68F5}" destId="{A75EE158-AF42-4D76-944E-F6EC01C0D6A8}" srcOrd="0" destOrd="0" presId="urn:microsoft.com/office/officeart/2005/8/layout/process3"/>
    <dgm:cxn modelId="{9E4C5E4E-E217-40BC-AC03-1CAC4DE60937}" type="presOf" srcId="{9ADDDA43-9DE5-4B4B-B0C8-87FD0D249546}" destId="{E58627AD-7422-4E60-B5AD-4A7F0188827C}" srcOrd="0" destOrd="2" presId="urn:microsoft.com/office/officeart/2005/8/layout/process3"/>
    <dgm:cxn modelId="{AB7B8C7F-BE1F-4E80-A2F5-8E008B6D86D7}" srcId="{D57871EB-D02C-45B7-ACCF-A50E0ADA68F5}" destId="{32E70C4F-D66E-4E90-BABF-BD2E44880D93}" srcOrd="0" destOrd="0" parTransId="{E19C244A-3E6A-4BD3-8400-6861804BA778}" sibTransId="{440D2631-08BE-4A9A-9608-5023188D9332}"/>
    <dgm:cxn modelId="{563C538A-D01D-4BD4-9397-6F9DB3CC128F}" type="presOf" srcId="{8AB2A5EF-E1EA-41C9-ACC5-18AB3EA16C2A}" destId="{81DCFC88-6CD3-4B62-AF07-3BE5F5785411}" srcOrd="1" destOrd="0" presId="urn:microsoft.com/office/officeart/2005/8/layout/process3"/>
    <dgm:cxn modelId="{2BF6B08A-7C64-404B-B3BC-E1627B5BC3C9}" type="presOf" srcId="{46218FF8-1D8E-4DB2-B52B-3766E0B42B63}" destId="{013B64F9-A845-485C-B1D7-D824CE7A242F}" srcOrd="0" destOrd="0" presId="urn:microsoft.com/office/officeart/2005/8/layout/process3"/>
    <dgm:cxn modelId="{D5E86A8E-5EF0-402D-910C-1CEB803AE61E}" type="presOf" srcId="{3C295155-4BC6-42A5-AC57-F6164176DDCE}" destId="{6B97CC29-0626-4326-B03D-BEB3DCC9BC76}" srcOrd="0" destOrd="0" presId="urn:microsoft.com/office/officeart/2005/8/layout/process3"/>
    <dgm:cxn modelId="{49745998-DE81-4EDB-BD3A-5259DA05F386}" srcId="{D57871EB-D02C-45B7-ACCF-A50E0ADA68F5}" destId="{8AB2A5EF-E1EA-41C9-ACC5-18AB3EA16C2A}" srcOrd="1" destOrd="0" parTransId="{2A04D621-BAD4-437C-8945-43ECB56EEFA9}" sibTransId="{3C295155-4BC6-42A5-AC57-F6164176DDCE}"/>
    <dgm:cxn modelId="{00F4309E-C94D-427E-ACCE-A9B91C03EF41}" srcId="{46218FF8-1D8E-4DB2-B52B-3766E0B42B63}" destId="{9ADDDA43-9DE5-4B4B-B0C8-87FD0D249546}" srcOrd="2" destOrd="0" parTransId="{5CCBABD8-3AA8-43E6-AED3-E95DEB81009E}" sibTransId="{A6235CEC-C589-4794-9A73-89A63C2797CB}"/>
    <dgm:cxn modelId="{D0E62A9F-F3E3-46AB-A69B-B10E297534BD}" type="presOf" srcId="{440D2631-08BE-4A9A-9608-5023188D9332}" destId="{B7F5EBBF-DAF9-489E-A551-26ED21497B90}" srcOrd="0" destOrd="0" presId="urn:microsoft.com/office/officeart/2005/8/layout/process3"/>
    <dgm:cxn modelId="{0F8E56B2-42BC-447D-9A37-E1352FA317D7}" type="presOf" srcId="{430D90B8-18D2-4C9E-80BF-48D3193CB562}" destId="{C14C8279-E9AB-434D-AD6D-5717639604FF}" srcOrd="0" destOrd="0" presId="urn:microsoft.com/office/officeart/2005/8/layout/process3"/>
    <dgm:cxn modelId="{D994C2B4-358E-41BA-883D-75BDADF7F201}" type="presOf" srcId="{9FC15D77-A175-465D-8D92-1E77C1E35A3E}" destId="{224309C6-C59B-4C0B-9D41-AE2935112364}" srcOrd="0" destOrd="2" presId="urn:microsoft.com/office/officeart/2005/8/layout/process3"/>
    <dgm:cxn modelId="{8A8903B5-8B6A-4ACF-9639-5F3A049BFA71}" srcId="{46218FF8-1D8E-4DB2-B52B-3766E0B42B63}" destId="{E41E60E9-6046-4AE8-A384-0058C452B0AC}" srcOrd="1" destOrd="0" parTransId="{C5D0F022-05B7-44B7-AB53-C5F2F986E7B2}" sibTransId="{009A3949-9B26-419A-A44C-EEA765D72B29}"/>
    <dgm:cxn modelId="{F48817C1-5EB2-4F61-BF91-5A0AD5E8B7C9}" type="presOf" srcId="{E41E60E9-6046-4AE8-A384-0058C452B0AC}" destId="{E58627AD-7422-4E60-B5AD-4A7F0188827C}" srcOrd="0" destOrd="1" presId="urn:microsoft.com/office/officeart/2005/8/layout/process3"/>
    <dgm:cxn modelId="{1E4987CE-5E54-4CF3-9914-06D742911C2E}" type="presOf" srcId="{2ED99221-5E0C-4111-A962-486295FED293}" destId="{224309C6-C59B-4C0B-9D41-AE2935112364}" srcOrd="0" destOrd="0" presId="urn:microsoft.com/office/officeart/2005/8/layout/process3"/>
    <dgm:cxn modelId="{BB791AD7-C611-4A19-8B6D-4B60097806A9}" type="presOf" srcId="{E8372F32-FB3C-48C7-AEC1-01F2FD811E8B}" destId="{C14C8279-E9AB-434D-AD6D-5717639604FF}" srcOrd="0" destOrd="1" presId="urn:microsoft.com/office/officeart/2005/8/layout/process3"/>
    <dgm:cxn modelId="{A76745EB-7FC7-4582-834A-10CFB46F9821}" type="presOf" srcId="{9E891AD7-A365-4A1F-896A-38DA4F373185}" destId="{C14C8279-E9AB-434D-AD6D-5717639604FF}" srcOrd="0" destOrd="2" presId="urn:microsoft.com/office/officeart/2005/8/layout/process3"/>
    <dgm:cxn modelId="{D68AD5F4-05C4-49D4-B390-0AF37CF33BB2}" type="presOf" srcId="{32E70C4F-D66E-4E90-BABF-BD2E44880D93}" destId="{C877225C-7878-429E-AF44-EF7EBF04FCA4}" srcOrd="1" destOrd="0" presId="urn:microsoft.com/office/officeart/2005/8/layout/process3"/>
    <dgm:cxn modelId="{B496C0FA-637F-4F7F-9732-21A763B54EF5}" type="presOf" srcId="{FA2ACC5C-CFF0-437E-82DE-ECB4002D47C5}" destId="{224309C6-C59B-4C0B-9D41-AE2935112364}" srcOrd="0" destOrd="1" presId="urn:microsoft.com/office/officeart/2005/8/layout/process3"/>
    <dgm:cxn modelId="{E29E92FD-3736-44F0-B2BF-BE02021D0F54}" type="presOf" srcId="{3C295155-4BC6-42A5-AC57-F6164176DDCE}" destId="{36F6C450-12B4-43C1-8465-5E0F46A7A35C}" srcOrd="1" destOrd="0" presId="urn:microsoft.com/office/officeart/2005/8/layout/process3"/>
    <dgm:cxn modelId="{71A23AFF-B5B8-4500-AF74-1B3A95A68B81}" type="presOf" srcId="{08191B7D-56F6-4D3A-A4DD-6CFCB1F8341D}" destId="{C14C8279-E9AB-434D-AD6D-5717639604FF}" srcOrd="0" destOrd="3" presId="urn:microsoft.com/office/officeart/2005/8/layout/process3"/>
    <dgm:cxn modelId="{3DA6ABFF-B38C-4C8B-A15E-9646B54E71A2}" type="presOf" srcId="{97A212C5-1147-47D0-BD6D-17933CA8DEC7}" destId="{224309C6-C59B-4C0B-9D41-AE2935112364}" srcOrd="0" destOrd="3" presId="urn:microsoft.com/office/officeart/2005/8/layout/process3"/>
    <dgm:cxn modelId="{823A9BF7-C878-4F23-AEB9-7C4D9D86EACA}" type="presParOf" srcId="{A75EE158-AF42-4D76-944E-F6EC01C0D6A8}" destId="{BCE1EE13-A0CA-4F29-8C12-BAFDD4E92940}" srcOrd="0" destOrd="0" presId="urn:microsoft.com/office/officeart/2005/8/layout/process3"/>
    <dgm:cxn modelId="{F1CEC522-773B-4DAF-A266-C85442DB75A8}" type="presParOf" srcId="{BCE1EE13-A0CA-4F29-8C12-BAFDD4E92940}" destId="{3D4556C5-C111-4117-A4B9-B41CBF025DDD}" srcOrd="0" destOrd="0" presId="urn:microsoft.com/office/officeart/2005/8/layout/process3"/>
    <dgm:cxn modelId="{EB6A2E30-1ACB-4317-9139-27F7DE8053D6}" type="presParOf" srcId="{BCE1EE13-A0CA-4F29-8C12-BAFDD4E92940}" destId="{C877225C-7878-429E-AF44-EF7EBF04FCA4}" srcOrd="1" destOrd="0" presId="urn:microsoft.com/office/officeart/2005/8/layout/process3"/>
    <dgm:cxn modelId="{1F466A4B-33D5-483F-8A17-2C95CECD0552}" type="presParOf" srcId="{BCE1EE13-A0CA-4F29-8C12-BAFDD4E92940}" destId="{224309C6-C59B-4C0B-9D41-AE2935112364}" srcOrd="2" destOrd="0" presId="urn:microsoft.com/office/officeart/2005/8/layout/process3"/>
    <dgm:cxn modelId="{4981F375-E94A-4760-9F7A-452D3EE6F284}" type="presParOf" srcId="{A75EE158-AF42-4D76-944E-F6EC01C0D6A8}" destId="{B7F5EBBF-DAF9-489E-A551-26ED21497B90}" srcOrd="1" destOrd="0" presId="urn:microsoft.com/office/officeart/2005/8/layout/process3"/>
    <dgm:cxn modelId="{17E3F65C-955F-4BBA-B5B2-CB88B3B1DD8F}" type="presParOf" srcId="{B7F5EBBF-DAF9-489E-A551-26ED21497B90}" destId="{02B1B049-D405-4E91-943A-CB85CF95621A}" srcOrd="0" destOrd="0" presId="urn:microsoft.com/office/officeart/2005/8/layout/process3"/>
    <dgm:cxn modelId="{2A59C384-CC44-4E77-BF54-C5FC318A0519}" type="presParOf" srcId="{A75EE158-AF42-4D76-944E-F6EC01C0D6A8}" destId="{8F487AD0-91A2-4380-AD22-3266BA092974}" srcOrd="2" destOrd="0" presId="urn:microsoft.com/office/officeart/2005/8/layout/process3"/>
    <dgm:cxn modelId="{70FEA7BD-3154-4467-9FFC-A834163C4CCD}" type="presParOf" srcId="{8F487AD0-91A2-4380-AD22-3266BA092974}" destId="{EA679727-05AC-44C7-9698-965B4CECC1B0}" srcOrd="0" destOrd="0" presId="urn:microsoft.com/office/officeart/2005/8/layout/process3"/>
    <dgm:cxn modelId="{C20CFDC5-9C6D-45B2-921B-EDFD415E2E4D}" type="presParOf" srcId="{8F487AD0-91A2-4380-AD22-3266BA092974}" destId="{81DCFC88-6CD3-4B62-AF07-3BE5F5785411}" srcOrd="1" destOrd="0" presId="urn:microsoft.com/office/officeart/2005/8/layout/process3"/>
    <dgm:cxn modelId="{C289359E-3172-46C9-B5C2-6B1478BE8C18}" type="presParOf" srcId="{8F487AD0-91A2-4380-AD22-3266BA092974}" destId="{C14C8279-E9AB-434D-AD6D-5717639604FF}" srcOrd="2" destOrd="0" presId="urn:microsoft.com/office/officeart/2005/8/layout/process3"/>
    <dgm:cxn modelId="{5A39ED20-631B-4183-88A4-FAC0FA558F8B}" type="presParOf" srcId="{A75EE158-AF42-4D76-944E-F6EC01C0D6A8}" destId="{6B97CC29-0626-4326-B03D-BEB3DCC9BC76}" srcOrd="3" destOrd="0" presId="urn:microsoft.com/office/officeart/2005/8/layout/process3"/>
    <dgm:cxn modelId="{6418DA58-77D1-4DF9-A4EB-1B12972DD36A}" type="presParOf" srcId="{6B97CC29-0626-4326-B03D-BEB3DCC9BC76}" destId="{36F6C450-12B4-43C1-8465-5E0F46A7A35C}" srcOrd="0" destOrd="0" presId="urn:microsoft.com/office/officeart/2005/8/layout/process3"/>
    <dgm:cxn modelId="{3BD9B9F2-553B-4E5C-8778-66184D1465EF}" type="presParOf" srcId="{A75EE158-AF42-4D76-944E-F6EC01C0D6A8}" destId="{ED2F1325-99A0-45AD-BC23-36AB75E058B9}" srcOrd="4" destOrd="0" presId="urn:microsoft.com/office/officeart/2005/8/layout/process3"/>
    <dgm:cxn modelId="{FE720502-4928-4E9C-9954-9E15A26B816F}" type="presParOf" srcId="{ED2F1325-99A0-45AD-BC23-36AB75E058B9}" destId="{013B64F9-A845-485C-B1D7-D824CE7A242F}" srcOrd="0" destOrd="0" presId="urn:microsoft.com/office/officeart/2005/8/layout/process3"/>
    <dgm:cxn modelId="{7AD39124-7263-41F0-99D9-A68D578966DC}" type="presParOf" srcId="{ED2F1325-99A0-45AD-BC23-36AB75E058B9}" destId="{C236B9EC-7F14-4447-A72A-11F7DDC73EA5}" srcOrd="1" destOrd="0" presId="urn:microsoft.com/office/officeart/2005/8/layout/process3"/>
    <dgm:cxn modelId="{4FA55526-2CBC-4D8E-98E6-AD3EC5DFED17}" type="presParOf" srcId="{ED2F1325-99A0-45AD-BC23-36AB75E058B9}" destId="{E58627AD-7422-4E60-B5AD-4A7F0188827C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77225C-7878-429E-AF44-EF7EBF04FCA4}">
      <dsp:nvSpPr>
        <dsp:cNvPr id="0" name=""/>
        <dsp:cNvSpPr/>
      </dsp:nvSpPr>
      <dsp:spPr>
        <a:xfrm>
          <a:off x="5753" y="112383"/>
          <a:ext cx="2490610" cy="10531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Phase de construction</a:t>
          </a:r>
        </a:p>
      </dsp:txBody>
      <dsp:txXfrm>
        <a:off x="5753" y="112383"/>
        <a:ext cx="2490610" cy="702109"/>
      </dsp:txXfrm>
    </dsp:sp>
    <dsp:sp modelId="{224309C6-C59B-4C0B-9D41-AE2935112364}">
      <dsp:nvSpPr>
        <dsp:cNvPr id="0" name=""/>
        <dsp:cNvSpPr/>
      </dsp:nvSpPr>
      <dsp:spPr>
        <a:xfrm>
          <a:off x="427667" y="893389"/>
          <a:ext cx="2365810" cy="35991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Se faire connaître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Définir son positionnement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Créer sa marque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Établir les standards de service, qualité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Définir la politique de communication</a:t>
          </a:r>
        </a:p>
      </dsp:txBody>
      <dsp:txXfrm>
        <a:off x="496959" y="962681"/>
        <a:ext cx="2227226" cy="3460595"/>
      </dsp:txXfrm>
    </dsp:sp>
    <dsp:sp modelId="{B7F5EBBF-DAF9-489E-A551-26ED21497B90}">
      <dsp:nvSpPr>
        <dsp:cNvPr id="0" name=""/>
        <dsp:cNvSpPr/>
      </dsp:nvSpPr>
      <dsp:spPr>
        <a:xfrm rot="21561173">
          <a:off x="2746840" y="225037"/>
          <a:ext cx="531079" cy="437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46844" y="313179"/>
        <a:ext cx="399975" cy="262208"/>
      </dsp:txXfrm>
    </dsp:sp>
    <dsp:sp modelId="{81DCFC88-6CD3-4B62-AF07-3BE5F5785411}">
      <dsp:nvSpPr>
        <dsp:cNvPr id="0" name=""/>
        <dsp:cNvSpPr/>
      </dsp:nvSpPr>
      <dsp:spPr>
        <a:xfrm>
          <a:off x="3498336" y="72935"/>
          <a:ext cx="2490610" cy="105316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Phase d’entretien</a:t>
          </a:r>
        </a:p>
      </dsp:txBody>
      <dsp:txXfrm>
        <a:off x="3498336" y="72935"/>
        <a:ext cx="2490610" cy="702109"/>
      </dsp:txXfrm>
    </dsp:sp>
    <dsp:sp modelId="{C14C8279-E9AB-434D-AD6D-5717639604FF}">
      <dsp:nvSpPr>
        <dsp:cNvPr id="0" name=""/>
        <dsp:cNvSpPr/>
      </dsp:nvSpPr>
      <dsp:spPr>
        <a:xfrm>
          <a:off x="3855709" y="775044"/>
          <a:ext cx="2494893" cy="375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Tenir ses engagements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Mettre en place des procédures d’évaluation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Améliorer la qualité du service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Optimiser sa politique de communication</a:t>
          </a:r>
        </a:p>
      </dsp:txBody>
      <dsp:txXfrm>
        <a:off x="3928782" y="848117"/>
        <a:ext cx="2348747" cy="3610826"/>
      </dsp:txXfrm>
    </dsp:sp>
    <dsp:sp modelId="{6B97CC29-0626-4326-B03D-BEB3DCC9BC76}">
      <dsp:nvSpPr>
        <dsp:cNvPr id="0" name=""/>
        <dsp:cNvSpPr/>
      </dsp:nvSpPr>
      <dsp:spPr>
        <a:xfrm>
          <a:off x="6255575" y="205483"/>
          <a:ext cx="565252" cy="437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600" b="1" kern="1200"/>
        </a:p>
      </dsp:txBody>
      <dsp:txXfrm>
        <a:off x="6255575" y="292885"/>
        <a:ext cx="434148" cy="262208"/>
      </dsp:txXfrm>
    </dsp:sp>
    <dsp:sp modelId="{C236B9EC-7F14-4447-A72A-11F7DDC73EA5}">
      <dsp:nvSpPr>
        <dsp:cNvPr id="0" name=""/>
        <dsp:cNvSpPr/>
      </dsp:nvSpPr>
      <dsp:spPr>
        <a:xfrm>
          <a:off x="7055461" y="72935"/>
          <a:ext cx="2490610" cy="10531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Phase de refonte</a:t>
          </a:r>
        </a:p>
      </dsp:txBody>
      <dsp:txXfrm>
        <a:off x="7055461" y="72935"/>
        <a:ext cx="2490610" cy="702109"/>
      </dsp:txXfrm>
    </dsp:sp>
    <dsp:sp modelId="{E58627AD-7422-4E60-B5AD-4A7F0188827C}">
      <dsp:nvSpPr>
        <dsp:cNvPr id="0" name=""/>
        <dsp:cNvSpPr/>
      </dsp:nvSpPr>
      <dsp:spPr>
        <a:xfrm>
          <a:off x="7325578" y="775044"/>
          <a:ext cx="2669402" cy="375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Repositionnement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Réorientation de la politique de communication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Redéfinir les standards de qualité et de service</a:t>
          </a:r>
        </a:p>
      </dsp:txBody>
      <dsp:txXfrm>
        <a:off x="7403762" y="853228"/>
        <a:ext cx="2513034" cy="3600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675503"/>
          </a:xfrm>
        </p:spPr>
        <p:txBody>
          <a:bodyPr>
            <a:normAutofit/>
          </a:bodyPr>
          <a:lstStyle/>
          <a:p>
            <a:r>
              <a:rPr lang="fr-FR" sz="3200" b="1" dirty="0"/>
              <a:t>2 – Construire une image globale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5998" y="1495638"/>
            <a:ext cx="9868930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fr-FR" sz="2800" dirty="0">
                <a:latin typeface="Arial" panose="020B0604020202020204" pitchFamily="34" charset="0"/>
                <a:cs typeface="Times New Roman" panose="02020603050405020304" pitchFamily="18" charset="0"/>
              </a:rPr>
              <a:t>Le succès d’une entreprise dépend largement de sa capacité à susciter l’adhésion de son personnel, de ses clients, de ses partenaires et des médias. 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fr-FR" sz="2800" dirty="0">
                <a:latin typeface="Arial" panose="020B0604020202020204" pitchFamily="34" charset="0"/>
                <a:cs typeface="Times New Roman" panose="02020603050405020304" pitchFamily="18" charset="0"/>
              </a:rPr>
              <a:t>une image dépassée entraine un désintérêt, 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fr-FR" sz="2800" dirty="0">
                <a:latin typeface="Arial" panose="020B0604020202020204" pitchFamily="34" charset="0"/>
                <a:cs typeface="Times New Roman" panose="02020603050405020304" pitchFamily="18" charset="0"/>
              </a:rPr>
              <a:t>une image altérée entraine une crise de confiance, 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fr-FR" sz="2800" dirty="0">
                <a:latin typeface="Arial" panose="020B0604020202020204" pitchFamily="34" charset="0"/>
                <a:cs typeface="Times New Roman" panose="02020603050405020304" pitchFamily="18" charset="0"/>
              </a:rPr>
              <a:t>une image positive attire de nouveaux clients et génère du chiffre d’affaires.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675503"/>
          </a:xfrm>
        </p:spPr>
        <p:txBody>
          <a:bodyPr>
            <a:normAutofit/>
          </a:bodyPr>
          <a:lstStyle/>
          <a:p>
            <a:r>
              <a:rPr lang="fr-FR" sz="3200" b="1" dirty="0"/>
              <a:t>2 – Construire une image globale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5998" y="1495638"/>
            <a:ext cx="986893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latin typeface="Arial" panose="020B0604020202020204" pitchFamily="34" charset="0"/>
                <a:cs typeface="Times New Roman" panose="02020603050405020304" pitchFamily="18" charset="0"/>
              </a:rPr>
              <a:t>L’entreprise doit surveiller son image et les opinions la concernant pour les améliorer. </a:t>
            </a:r>
          </a:p>
          <a:p>
            <a:endParaRPr lang="fr-FR" sz="2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fr-FR" sz="2800" dirty="0">
                <a:latin typeface="Arial" panose="020B0604020202020204" pitchFamily="34" charset="0"/>
                <a:cs typeface="Times New Roman" panose="02020603050405020304" pitchFamily="18" charset="0"/>
              </a:rPr>
              <a:t>Sa stratégie et sa politique doivent être adaptées à ses objectifs et à sa situation. </a:t>
            </a:r>
          </a:p>
        </p:txBody>
      </p:sp>
    </p:spTree>
    <p:extLst>
      <p:ext uri="{BB962C8B-B14F-4D97-AF65-F5344CB8AC3E}">
        <p14:creationId xmlns:p14="http://schemas.microsoft.com/office/powerpoint/2010/main" val="214656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675503"/>
          </a:xfrm>
        </p:spPr>
        <p:txBody>
          <a:bodyPr>
            <a:normAutofit/>
          </a:bodyPr>
          <a:lstStyle/>
          <a:p>
            <a:r>
              <a:rPr lang="fr-FR" sz="3200" b="1" dirty="0"/>
              <a:t>2. Construire une image globale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F6FB5998-8ACA-4F0A-A53C-25EBA8BA8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8952974"/>
              </p:ext>
            </p:extLst>
          </p:nvPr>
        </p:nvGraphicFramePr>
        <p:xfrm>
          <a:off x="1013254" y="1556952"/>
          <a:ext cx="10000735" cy="4604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745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247</TotalTime>
  <Words>167</Words>
  <Application>Microsoft Office PowerPoint</Application>
  <PresentationFormat>Grand écran</PresentationFormat>
  <Paragraphs>25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Wingdings</vt:lpstr>
      <vt:lpstr>Wingdings 3</vt:lpstr>
      <vt:lpstr>Ion</vt:lpstr>
      <vt:lpstr>2 – Construire une image globale</vt:lpstr>
      <vt:lpstr>2 – Construire une image globale</vt:lpstr>
      <vt:lpstr>2. Construire une image globale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38</cp:revision>
  <dcterms:created xsi:type="dcterms:W3CDTF">2014-01-14T07:42:30Z</dcterms:created>
  <dcterms:modified xsi:type="dcterms:W3CDTF">2019-09-23T18:45:56Z</dcterms:modified>
</cp:coreProperties>
</file>