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4"/>
  </p:notesMasterIdLst>
  <p:sldIdLst>
    <p:sldId id="256" r:id="rId2"/>
    <p:sldId id="257" r:id="rId3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yle moyen 2 - Accentuatio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357" y="75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B3336CD-B630-40E1-808E-BDD42EFFA1BD}" type="doc">
      <dgm:prSet loTypeId="urn:microsoft.com/office/officeart/2005/8/layout/radial5" loCatId="cycle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fr-FR"/>
        </a:p>
      </dgm:t>
    </dgm:pt>
    <dgm:pt modelId="{3F98D720-F741-4777-AA93-79F4384BC8C4}">
      <dgm:prSet phldrT="[Texte]" custT="1"/>
      <dgm:spPr/>
      <dgm:t>
        <a:bodyPr/>
        <a:lstStyle/>
        <a:p>
          <a:r>
            <a:rPr lang="fr-FR" sz="1800" b="1">
              <a:solidFill>
                <a:srgbClr val="FF0000"/>
              </a:solidFill>
            </a:rPr>
            <a:t>Image entreprise</a:t>
          </a:r>
        </a:p>
      </dgm:t>
    </dgm:pt>
    <dgm:pt modelId="{D8FB6221-F1DC-4098-80B7-0B157D62D6EC}" type="parTrans" cxnId="{C9F5DD28-9217-401B-96B2-F696F3042829}">
      <dgm:prSet/>
      <dgm:spPr/>
      <dgm:t>
        <a:bodyPr/>
        <a:lstStyle/>
        <a:p>
          <a:endParaRPr lang="fr-FR" sz="1800" b="1"/>
        </a:p>
      </dgm:t>
    </dgm:pt>
    <dgm:pt modelId="{158F3BE1-4E31-40A0-A89D-472FDEE5C511}" type="sibTrans" cxnId="{C9F5DD28-9217-401B-96B2-F696F3042829}">
      <dgm:prSet/>
      <dgm:spPr/>
      <dgm:t>
        <a:bodyPr/>
        <a:lstStyle/>
        <a:p>
          <a:endParaRPr lang="fr-FR" sz="1800" b="1"/>
        </a:p>
      </dgm:t>
    </dgm:pt>
    <dgm:pt modelId="{A1C83495-3121-4448-9023-121927B0D0C7}">
      <dgm:prSet phldrT="[Texte]" custT="1"/>
      <dgm:spPr/>
      <dgm:t>
        <a:bodyPr/>
        <a:lstStyle/>
        <a:p>
          <a:r>
            <a:rPr lang="fr-FR" sz="1800" b="1"/>
            <a:t>Histoire</a:t>
          </a:r>
        </a:p>
      </dgm:t>
    </dgm:pt>
    <dgm:pt modelId="{1B03E49E-E3D0-4F55-BEB6-26875843DB97}" type="parTrans" cxnId="{84790FC5-561C-4B36-B80B-0CE56F37FEF9}">
      <dgm:prSet custT="1"/>
      <dgm:spPr/>
      <dgm:t>
        <a:bodyPr/>
        <a:lstStyle/>
        <a:p>
          <a:endParaRPr lang="fr-FR" sz="1800" b="1"/>
        </a:p>
      </dgm:t>
    </dgm:pt>
    <dgm:pt modelId="{DE18FBCF-419B-4AED-829B-9F608D94F73F}" type="sibTrans" cxnId="{84790FC5-561C-4B36-B80B-0CE56F37FEF9}">
      <dgm:prSet/>
      <dgm:spPr/>
      <dgm:t>
        <a:bodyPr/>
        <a:lstStyle/>
        <a:p>
          <a:endParaRPr lang="fr-FR" sz="1800" b="1"/>
        </a:p>
      </dgm:t>
    </dgm:pt>
    <dgm:pt modelId="{219045AB-C7E2-4A27-98CE-5F45202EB63B}">
      <dgm:prSet phldrT="[Texte]" custT="1"/>
      <dgm:spPr/>
      <dgm:t>
        <a:bodyPr/>
        <a:lstStyle/>
        <a:p>
          <a:r>
            <a:rPr lang="fr-FR" sz="1800" b="1"/>
            <a:t>Valeurs</a:t>
          </a:r>
        </a:p>
      </dgm:t>
    </dgm:pt>
    <dgm:pt modelId="{6E572928-F780-40FE-AC19-1C976D740CC9}" type="parTrans" cxnId="{8E65A8B1-2941-46A4-BB90-271ABBCDED68}">
      <dgm:prSet custT="1"/>
      <dgm:spPr/>
      <dgm:t>
        <a:bodyPr/>
        <a:lstStyle/>
        <a:p>
          <a:endParaRPr lang="fr-FR" sz="1800" b="1"/>
        </a:p>
      </dgm:t>
    </dgm:pt>
    <dgm:pt modelId="{A2EE342A-4A79-4348-B932-48F5B5227D35}" type="sibTrans" cxnId="{8E65A8B1-2941-46A4-BB90-271ABBCDED68}">
      <dgm:prSet/>
      <dgm:spPr/>
      <dgm:t>
        <a:bodyPr/>
        <a:lstStyle/>
        <a:p>
          <a:endParaRPr lang="fr-FR" sz="1800" b="1"/>
        </a:p>
      </dgm:t>
    </dgm:pt>
    <dgm:pt modelId="{9D158C53-D06E-4923-B4AC-2A2C2F24BFC4}">
      <dgm:prSet phldrT="[Texte]" custT="1"/>
      <dgm:spPr/>
      <dgm:t>
        <a:bodyPr/>
        <a:lstStyle/>
        <a:p>
          <a:r>
            <a:rPr lang="fr-FR" sz="1800" b="1"/>
            <a:t>Implantation</a:t>
          </a:r>
        </a:p>
      </dgm:t>
    </dgm:pt>
    <dgm:pt modelId="{0F7E8CAF-290F-47C5-BD62-93E8D96979FA}" type="parTrans" cxnId="{1FD30933-D6E3-457D-A83E-B83D4ED1B6BA}">
      <dgm:prSet custT="1"/>
      <dgm:spPr/>
      <dgm:t>
        <a:bodyPr/>
        <a:lstStyle/>
        <a:p>
          <a:endParaRPr lang="fr-FR" sz="1800" b="1"/>
        </a:p>
      </dgm:t>
    </dgm:pt>
    <dgm:pt modelId="{30166043-2C9C-420E-8422-0A3EADA29A66}" type="sibTrans" cxnId="{1FD30933-D6E3-457D-A83E-B83D4ED1B6BA}">
      <dgm:prSet/>
      <dgm:spPr/>
      <dgm:t>
        <a:bodyPr/>
        <a:lstStyle/>
        <a:p>
          <a:endParaRPr lang="fr-FR" sz="1800" b="1"/>
        </a:p>
      </dgm:t>
    </dgm:pt>
    <dgm:pt modelId="{89C9C704-5FD7-483F-B033-9C533609A961}">
      <dgm:prSet phldrT="[Texte]" custT="1"/>
      <dgm:spPr/>
      <dgm:t>
        <a:bodyPr/>
        <a:lstStyle/>
        <a:p>
          <a:r>
            <a:rPr lang="fr-FR" sz="1800" b="1"/>
            <a:t>Partenariat</a:t>
          </a:r>
        </a:p>
      </dgm:t>
    </dgm:pt>
    <dgm:pt modelId="{0B476F47-DC6D-41CC-94B5-C57C7BA778BC}" type="parTrans" cxnId="{20B607CD-374D-4404-B29E-644229B22F9D}">
      <dgm:prSet custT="1"/>
      <dgm:spPr/>
      <dgm:t>
        <a:bodyPr/>
        <a:lstStyle/>
        <a:p>
          <a:endParaRPr lang="fr-FR" sz="1800" b="1"/>
        </a:p>
      </dgm:t>
    </dgm:pt>
    <dgm:pt modelId="{02CCD819-2721-45F1-98D6-279A03915BDD}" type="sibTrans" cxnId="{20B607CD-374D-4404-B29E-644229B22F9D}">
      <dgm:prSet/>
      <dgm:spPr/>
      <dgm:t>
        <a:bodyPr/>
        <a:lstStyle/>
        <a:p>
          <a:endParaRPr lang="fr-FR" sz="1800" b="1"/>
        </a:p>
      </dgm:t>
    </dgm:pt>
    <dgm:pt modelId="{69325195-8AC2-437A-AA54-066731549360}">
      <dgm:prSet phldrT="[Texte]" custT="1"/>
      <dgm:spPr/>
      <dgm:t>
        <a:bodyPr/>
        <a:lstStyle/>
        <a:p>
          <a:r>
            <a:rPr lang="fr-FR" sz="1800" b="1"/>
            <a:t>Produits et marques</a:t>
          </a:r>
        </a:p>
      </dgm:t>
    </dgm:pt>
    <dgm:pt modelId="{3594C9CA-A091-44FE-896E-1A6FFB5B7BBB}" type="parTrans" cxnId="{844CE805-B493-497D-84D6-9B6C85252E3B}">
      <dgm:prSet custT="1"/>
      <dgm:spPr/>
      <dgm:t>
        <a:bodyPr/>
        <a:lstStyle/>
        <a:p>
          <a:endParaRPr lang="fr-FR" sz="1800" b="1"/>
        </a:p>
      </dgm:t>
    </dgm:pt>
    <dgm:pt modelId="{9A21EDC7-4E61-4668-946C-D307D891C064}" type="sibTrans" cxnId="{844CE805-B493-497D-84D6-9B6C85252E3B}">
      <dgm:prSet/>
      <dgm:spPr/>
      <dgm:t>
        <a:bodyPr/>
        <a:lstStyle/>
        <a:p>
          <a:endParaRPr lang="fr-FR" sz="1800" b="1"/>
        </a:p>
      </dgm:t>
    </dgm:pt>
    <dgm:pt modelId="{C4952FB4-6157-4939-850D-6E1BD66ED617}">
      <dgm:prSet phldrT="[Texte]" custT="1"/>
      <dgm:spPr/>
      <dgm:t>
        <a:bodyPr/>
        <a:lstStyle/>
        <a:p>
          <a:r>
            <a:rPr lang="fr-FR" sz="1800" b="1"/>
            <a:t>Organisation</a:t>
          </a:r>
        </a:p>
      </dgm:t>
    </dgm:pt>
    <dgm:pt modelId="{4593CF0D-8698-4AC2-8BBE-68670C49535B}" type="parTrans" cxnId="{FFE50F65-4584-4C19-949A-D4B78B84DAA2}">
      <dgm:prSet custT="1"/>
      <dgm:spPr/>
      <dgm:t>
        <a:bodyPr/>
        <a:lstStyle/>
        <a:p>
          <a:endParaRPr lang="fr-FR" sz="1800" b="1"/>
        </a:p>
      </dgm:t>
    </dgm:pt>
    <dgm:pt modelId="{02C4E340-50BF-4335-8CE9-C25870DFAAE4}" type="sibTrans" cxnId="{FFE50F65-4584-4C19-949A-D4B78B84DAA2}">
      <dgm:prSet/>
      <dgm:spPr/>
      <dgm:t>
        <a:bodyPr/>
        <a:lstStyle/>
        <a:p>
          <a:endParaRPr lang="fr-FR" sz="1800" b="1"/>
        </a:p>
      </dgm:t>
    </dgm:pt>
    <dgm:pt modelId="{15BF1603-7B0A-450B-A155-D96CE5ED2541}">
      <dgm:prSet phldrT="[Texte]" custT="1"/>
      <dgm:spPr>
        <a:solidFill>
          <a:srgbClr val="FFC000"/>
        </a:solidFill>
      </dgm:spPr>
      <dgm:t>
        <a:bodyPr/>
        <a:lstStyle/>
        <a:p>
          <a:r>
            <a:rPr lang="fr-FR" sz="1800" b="1">
              <a:solidFill>
                <a:sysClr val="windowText" lastClr="000000"/>
              </a:solidFill>
            </a:rPr>
            <a:t>Accueil</a:t>
          </a:r>
        </a:p>
      </dgm:t>
    </dgm:pt>
    <dgm:pt modelId="{B79600E3-FA63-47CD-958D-8C96777DD99D}" type="parTrans" cxnId="{C82B21CA-6132-4DDC-B917-3889CBDFB710}">
      <dgm:prSet custT="1"/>
      <dgm:spPr/>
      <dgm:t>
        <a:bodyPr/>
        <a:lstStyle/>
        <a:p>
          <a:endParaRPr lang="fr-FR" sz="1800" b="1"/>
        </a:p>
      </dgm:t>
    </dgm:pt>
    <dgm:pt modelId="{4B676FC9-6E17-4934-B36B-8F0460993EEA}" type="sibTrans" cxnId="{C82B21CA-6132-4DDC-B917-3889CBDFB710}">
      <dgm:prSet/>
      <dgm:spPr/>
      <dgm:t>
        <a:bodyPr/>
        <a:lstStyle/>
        <a:p>
          <a:endParaRPr lang="fr-FR" sz="1800" b="1"/>
        </a:p>
      </dgm:t>
    </dgm:pt>
    <dgm:pt modelId="{B9BA5681-A5FB-4EE2-9A1C-D355839EB68A}">
      <dgm:prSet phldrT="[Texte]" custT="1"/>
      <dgm:spPr/>
      <dgm:t>
        <a:bodyPr/>
        <a:lstStyle/>
        <a:p>
          <a:r>
            <a:rPr lang="fr-FR" sz="1800" b="1"/>
            <a:t>Personnel</a:t>
          </a:r>
        </a:p>
      </dgm:t>
    </dgm:pt>
    <dgm:pt modelId="{84C62F70-D761-4E69-BE5E-26C41C7672E5}" type="parTrans" cxnId="{C602EA0E-DDF1-4252-9ECD-82A10763F34E}">
      <dgm:prSet custT="1"/>
      <dgm:spPr/>
      <dgm:t>
        <a:bodyPr/>
        <a:lstStyle/>
        <a:p>
          <a:endParaRPr lang="fr-FR" sz="1800" b="1"/>
        </a:p>
      </dgm:t>
    </dgm:pt>
    <dgm:pt modelId="{3F09F5AD-AC3F-4F47-A4B6-4912F2C702DE}" type="sibTrans" cxnId="{C602EA0E-DDF1-4252-9ECD-82A10763F34E}">
      <dgm:prSet/>
      <dgm:spPr/>
      <dgm:t>
        <a:bodyPr/>
        <a:lstStyle/>
        <a:p>
          <a:endParaRPr lang="fr-FR" sz="1800" b="1"/>
        </a:p>
      </dgm:t>
    </dgm:pt>
    <dgm:pt modelId="{FA35B20F-49D8-49E3-95E6-BD98AE47AC00}" type="pres">
      <dgm:prSet presAssocID="{EB3336CD-B630-40E1-808E-BDD42EFFA1BD}" presName="Name0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B0727CAE-7D86-4A3A-AD35-8571584227C9}" type="pres">
      <dgm:prSet presAssocID="{3F98D720-F741-4777-AA93-79F4384BC8C4}" presName="centerShape" presStyleLbl="node0" presStyleIdx="0" presStyleCnt="1" custScaleX="128666" custScaleY="134469"/>
      <dgm:spPr>
        <a:prstGeom prst="roundRect">
          <a:avLst/>
        </a:prstGeom>
      </dgm:spPr>
    </dgm:pt>
    <dgm:pt modelId="{F5266E50-263D-42FC-9E31-E9FC404F90FA}" type="pres">
      <dgm:prSet presAssocID="{3594C9CA-A091-44FE-896E-1A6FFB5B7BBB}" presName="parTrans" presStyleLbl="sibTrans2D1" presStyleIdx="0" presStyleCnt="8" custAng="10800000"/>
      <dgm:spPr/>
    </dgm:pt>
    <dgm:pt modelId="{882774D7-7ED7-42C5-9942-42DA2E0C73F9}" type="pres">
      <dgm:prSet presAssocID="{3594C9CA-A091-44FE-896E-1A6FFB5B7BBB}" presName="connectorText" presStyleLbl="sibTrans2D1" presStyleIdx="0" presStyleCnt="8"/>
      <dgm:spPr/>
    </dgm:pt>
    <dgm:pt modelId="{619DD7C3-1114-4B90-8668-36408617B734}" type="pres">
      <dgm:prSet presAssocID="{69325195-8AC2-437A-AA54-066731549360}" presName="node" presStyleLbl="node1" presStyleIdx="0" presStyleCnt="8" custScaleX="129301" custScaleY="57383" custRadScaleRad="91414" custRadScaleInc="2565">
        <dgm:presLayoutVars>
          <dgm:bulletEnabled val="1"/>
        </dgm:presLayoutVars>
      </dgm:prSet>
      <dgm:spPr>
        <a:prstGeom prst="round2DiagRect">
          <a:avLst/>
        </a:prstGeom>
      </dgm:spPr>
    </dgm:pt>
    <dgm:pt modelId="{C1A028E8-6E7A-4544-A96A-05D5B5869245}" type="pres">
      <dgm:prSet presAssocID="{4593CF0D-8698-4AC2-8BBE-68670C49535B}" presName="parTrans" presStyleLbl="sibTrans2D1" presStyleIdx="1" presStyleCnt="8" custAng="11168419"/>
      <dgm:spPr/>
    </dgm:pt>
    <dgm:pt modelId="{150276D2-911E-407C-BF16-473723A5717C}" type="pres">
      <dgm:prSet presAssocID="{4593CF0D-8698-4AC2-8BBE-68670C49535B}" presName="connectorText" presStyleLbl="sibTrans2D1" presStyleIdx="1" presStyleCnt="8"/>
      <dgm:spPr/>
    </dgm:pt>
    <dgm:pt modelId="{3363B62B-298B-4802-B05F-3F3445A9CB6D}" type="pres">
      <dgm:prSet presAssocID="{C4952FB4-6157-4939-850D-6E1BD66ED617}" presName="node" presStyleLbl="node1" presStyleIdx="1" presStyleCnt="8" custScaleX="129301" custScaleY="57383" custRadScaleRad="110529" custRadScaleInc="26245">
        <dgm:presLayoutVars>
          <dgm:bulletEnabled val="1"/>
        </dgm:presLayoutVars>
      </dgm:prSet>
      <dgm:spPr>
        <a:prstGeom prst="round2DiagRect">
          <a:avLst/>
        </a:prstGeom>
      </dgm:spPr>
    </dgm:pt>
    <dgm:pt modelId="{119780E0-EB30-460D-B79F-B41B0B936755}" type="pres">
      <dgm:prSet presAssocID="{B79600E3-FA63-47CD-958D-8C96777DD99D}" presName="parTrans" presStyleLbl="sibTrans2D1" presStyleIdx="2" presStyleCnt="8" custAng="10800000" custLinFactNeighborX="7336" custLinFactNeighborY="-1800"/>
      <dgm:spPr/>
    </dgm:pt>
    <dgm:pt modelId="{B9256EEA-40A6-41A9-B1D3-1B29AB3D8177}" type="pres">
      <dgm:prSet presAssocID="{B79600E3-FA63-47CD-958D-8C96777DD99D}" presName="connectorText" presStyleLbl="sibTrans2D1" presStyleIdx="2" presStyleCnt="8"/>
      <dgm:spPr/>
    </dgm:pt>
    <dgm:pt modelId="{7DC314A2-69DF-4FBD-B2EA-376BC8AF86A6}" type="pres">
      <dgm:prSet presAssocID="{15BF1603-7B0A-450B-A155-D96CE5ED2541}" presName="node" presStyleLbl="node1" presStyleIdx="2" presStyleCnt="8" custScaleX="129301" custScaleY="57383" custRadScaleRad="101426">
        <dgm:presLayoutVars>
          <dgm:bulletEnabled val="1"/>
        </dgm:presLayoutVars>
      </dgm:prSet>
      <dgm:spPr>
        <a:prstGeom prst="round2DiagRect">
          <a:avLst/>
        </a:prstGeom>
      </dgm:spPr>
    </dgm:pt>
    <dgm:pt modelId="{F5502DA0-AB33-448F-80DC-CEB470D133B4}" type="pres">
      <dgm:prSet presAssocID="{84C62F70-D761-4E69-BE5E-26C41C7672E5}" presName="parTrans" presStyleLbl="sibTrans2D1" presStyleIdx="3" presStyleCnt="8" custAng="16041150" custFlipHor="1" custScaleX="93610"/>
      <dgm:spPr/>
    </dgm:pt>
    <dgm:pt modelId="{215FDAFF-58FE-4BB5-ACE1-C3F10D180A1C}" type="pres">
      <dgm:prSet presAssocID="{84C62F70-D761-4E69-BE5E-26C41C7672E5}" presName="connectorText" presStyleLbl="sibTrans2D1" presStyleIdx="3" presStyleCnt="8"/>
      <dgm:spPr/>
    </dgm:pt>
    <dgm:pt modelId="{BE70BDF5-1F7C-48DD-98F6-141EE7399B8D}" type="pres">
      <dgm:prSet presAssocID="{B9BA5681-A5FB-4EE2-9A1C-D355839EB68A}" presName="node" presStyleLbl="node1" presStyleIdx="3" presStyleCnt="8" custScaleX="129301" custScaleY="57383" custRadScaleRad="104698" custRadScaleInc="-32088">
        <dgm:presLayoutVars>
          <dgm:bulletEnabled val="1"/>
        </dgm:presLayoutVars>
      </dgm:prSet>
      <dgm:spPr>
        <a:prstGeom prst="round2DiagRect">
          <a:avLst/>
        </a:prstGeom>
      </dgm:spPr>
    </dgm:pt>
    <dgm:pt modelId="{2FE8D4C8-8491-4D02-809D-504AF2C58A42}" type="pres">
      <dgm:prSet presAssocID="{1B03E49E-E3D0-4F55-BEB6-26875843DB97}" presName="parTrans" presStyleLbl="sibTrans2D1" presStyleIdx="4" presStyleCnt="8" custAng="10800000"/>
      <dgm:spPr/>
    </dgm:pt>
    <dgm:pt modelId="{C82BE4D4-8CFB-4506-BD5A-BEA14C1A8719}" type="pres">
      <dgm:prSet presAssocID="{1B03E49E-E3D0-4F55-BEB6-26875843DB97}" presName="connectorText" presStyleLbl="sibTrans2D1" presStyleIdx="4" presStyleCnt="8"/>
      <dgm:spPr/>
    </dgm:pt>
    <dgm:pt modelId="{55ACF41F-8A0E-4F14-816F-854547C0F989}" type="pres">
      <dgm:prSet presAssocID="{A1C83495-3121-4448-9023-121927B0D0C7}" presName="node" presStyleLbl="node1" presStyleIdx="4" presStyleCnt="8" custScaleX="129301" custScaleY="57383" custRadScaleRad="90954" custRadScaleInc="-8491">
        <dgm:presLayoutVars>
          <dgm:bulletEnabled val="1"/>
        </dgm:presLayoutVars>
      </dgm:prSet>
      <dgm:spPr>
        <a:prstGeom prst="round2DiagRect">
          <a:avLst/>
        </a:prstGeom>
      </dgm:spPr>
    </dgm:pt>
    <dgm:pt modelId="{4A703A32-EFCB-4599-B551-6095FC81D399}" type="pres">
      <dgm:prSet presAssocID="{6E572928-F780-40FE-AC19-1C976D740CC9}" presName="parTrans" presStyleLbl="sibTrans2D1" presStyleIdx="5" presStyleCnt="8" custAng="11206882"/>
      <dgm:spPr/>
    </dgm:pt>
    <dgm:pt modelId="{7B0EE8C7-7B15-47AB-925A-80D8540F9D91}" type="pres">
      <dgm:prSet presAssocID="{6E572928-F780-40FE-AC19-1C976D740CC9}" presName="connectorText" presStyleLbl="sibTrans2D1" presStyleIdx="5" presStyleCnt="8"/>
      <dgm:spPr/>
    </dgm:pt>
    <dgm:pt modelId="{F7685684-7082-45E6-AEC0-2ABF37B067BE}" type="pres">
      <dgm:prSet presAssocID="{219045AB-C7E2-4A27-98CE-5F45202EB63B}" presName="node" presStyleLbl="node1" presStyleIdx="5" presStyleCnt="8" custScaleX="129301" custScaleY="57383" custRadScaleRad="106901" custRadScaleInc="23869">
        <dgm:presLayoutVars>
          <dgm:bulletEnabled val="1"/>
        </dgm:presLayoutVars>
      </dgm:prSet>
      <dgm:spPr>
        <a:prstGeom prst="round2DiagRect">
          <a:avLst/>
        </a:prstGeom>
      </dgm:spPr>
    </dgm:pt>
    <dgm:pt modelId="{70A4A277-EF1B-429E-9CB4-C5EACA2BAB00}" type="pres">
      <dgm:prSet presAssocID="{0F7E8CAF-290F-47C5-BD62-93E8D96979FA}" presName="parTrans" presStyleLbl="sibTrans2D1" presStyleIdx="6" presStyleCnt="8" custAng="10800000"/>
      <dgm:spPr/>
    </dgm:pt>
    <dgm:pt modelId="{190C161A-495B-4C11-A60C-FBAEF858F73E}" type="pres">
      <dgm:prSet presAssocID="{0F7E8CAF-290F-47C5-BD62-93E8D96979FA}" presName="connectorText" presStyleLbl="sibTrans2D1" presStyleIdx="6" presStyleCnt="8"/>
      <dgm:spPr/>
    </dgm:pt>
    <dgm:pt modelId="{8DF44DCE-B31E-4FC6-9F04-25D62D88B078}" type="pres">
      <dgm:prSet presAssocID="{9D158C53-D06E-4923-B4AC-2A2C2F24BFC4}" presName="node" presStyleLbl="node1" presStyleIdx="6" presStyleCnt="8" custScaleX="129301" custScaleY="67791">
        <dgm:presLayoutVars>
          <dgm:bulletEnabled val="1"/>
        </dgm:presLayoutVars>
      </dgm:prSet>
      <dgm:spPr>
        <a:prstGeom prst="round2DiagRect">
          <a:avLst/>
        </a:prstGeom>
      </dgm:spPr>
    </dgm:pt>
    <dgm:pt modelId="{4F5C6E14-C093-45A0-BD63-C5E492DF7BCE}" type="pres">
      <dgm:prSet presAssocID="{0B476F47-DC6D-41CC-94B5-C57C7BA778BC}" presName="parTrans" presStyleLbl="sibTrans2D1" presStyleIdx="7" presStyleCnt="8" custAng="10901469"/>
      <dgm:spPr/>
    </dgm:pt>
    <dgm:pt modelId="{3D0478EA-522B-42DC-A27E-0F338DB9107B}" type="pres">
      <dgm:prSet presAssocID="{0B476F47-DC6D-41CC-94B5-C57C7BA778BC}" presName="connectorText" presStyleLbl="sibTrans2D1" presStyleIdx="7" presStyleCnt="8"/>
      <dgm:spPr/>
    </dgm:pt>
    <dgm:pt modelId="{FAC6E0F3-97EC-4219-AB24-351AE261771B}" type="pres">
      <dgm:prSet presAssocID="{89C9C704-5FD7-483F-B033-9C533609A961}" presName="node" presStyleLbl="node1" presStyleIdx="7" presStyleCnt="8" custScaleX="129301" custScaleY="57383" custRadScaleRad="102306" custRadScaleInc="-38550">
        <dgm:presLayoutVars>
          <dgm:bulletEnabled val="1"/>
        </dgm:presLayoutVars>
      </dgm:prSet>
      <dgm:spPr>
        <a:prstGeom prst="round2DiagRect">
          <a:avLst/>
        </a:prstGeom>
      </dgm:spPr>
    </dgm:pt>
  </dgm:ptLst>
  <dgm:cxnLst>
    <dgm:cxn modelId="{844CE805-B493-497D-84D6-9B6C85252E3B}" srcId="{3F98D720-F741-4777-AA93-79F4384BC8C4}" destId="{69325195-8AC2-437A-AA54-066731549360}" srcOrd="0" destOrd="0" parTransId="{3594C9CA-A091-44FE-896E-1A6FFB5B7BBB}" sibTransId="{9A21EDC7-4E61-4668-946C-D307D891C064}"/>
    <dgm:cxn modelId="{C602EA0E-DDF1-4252-9ECD-82A10763F34E}" srcId="{3F98D720-F741-4777-AA93-79F4384BC8C4}" destId="{B9BA5681-A5FB-4EE2-9A1C-D355839EB68A}" srcOrd="3" destOrd="0" parTransId="{84C62F70-D761-4E69-BE5E-26C41C7672E5}" sibTransId="{3F09F5AD-AC3F-4F47-A4B6-4912F2C702DE}"/>
    <dgm:cxn modelId="{A673B01D-8007-4155-ADC5-75BF2D4EB407}" type="presOf" srcId="{4593CF0D-8698-4AC2-8BBE-68670C49535B}" destId="{C1A028E8-6E7A-4544-A96A-05D5B5869245}" srcOrd="0" destOrd="0" presId="urn:microsoft.com/office/officeart/2005/8/layout/radial5"/>
    <dgm:cxn modelId="{3F8DF625-9227-4670-8832-BC9B9A7F8C50}" type="presOf" srcId="{6E572928-F780-40FE-AC19-1C976D740CC9}" destId="{4A703A32-EFCB-4599-B551-6095FC81D399}" srcOrd="0" destOrd="0" presId="urn:microsoft.com/office/officeart/2005/8/layout/radial5"/>
    <dgm:cxn modelId="{C9F5DD28-9217-401B-96B2-F696F3042829}" srcId="{EB3336CD-B630-40E1-808E-BDD42EFFA1BD}" destId="{3F98D720-F741-4777-AA93-79F4384BC8C4}" srcOrd="0" destOrd="0" parTransId="{D8FB6221-F1DC-4098-80B7-0B157D62D6EC}" sibTransId="{158F3BE1-4E31-40A0-A89D-472FDEE5C511}"/>
    <dgm:cxn modelId="{3E8A762E-4346-4454-90BA-DEB821BC1DB6}" type="presOf" srcId="{9D158C53-D06E-4923-B4AC-2A2C2F24BFC4}" destId="{8DF44DCE-B31E-4FC6-9F04-25D62D88B078}" srcOrd="0" destOrd="0" presId="urn:microsoft.com/office/officeart/2005/8/layout/radial5"/>
    <dgm:cxn modelId="{747B8C30-1C85-4114-828F-01D09E2E7241}" type="presOf" srcId="{4593CF0D-8698-4AC2-8BBE-68670C49535B}" destId="{150276D2-911E-407C-BF16-473723A5717C}" srcOrd="1" destOrd="0" presId="urn:microsoft.com/office/officeart/2005/8/layout/radial5"/>
    <dgm:cxn modelId="{1FD30933-D6E3-457D-A83E-B83D4ED1B6BA}" srcId="{3F98D720-F741-4777-AA93-79F4384BC8C4}" destId="{9D158C53-D06E-4923-B4AC-2A2C2F24BFC4}" srcOrd="6" destOrd="0" parTransId="{0F7E8CAF-290F-47C5-BD62-93E8D96979FA}" sibTransId="{30166043-2C9C-420E-8422-0A3EADA29A66}"/>
    <dgm:cxn modelId="{EC3EF63D-CD4F-4AF1-8C3E-5AF5A45BFD89}" type="presOf" srcId="{3594C9CA-A091-44FE-896E-1A6FFB5B7BBB}" destId="{F5266E50-263D-42FC-9E31-E9FC404F90FA}" srcOrd="0" destOrd="0" presId="urn:microsoft.com/office/officeart/2005/8/layout/radial5"/>
    <dgm:cxn modelId="{63D5605C-6867-423C-B868-CAB29A2A7CCA}" type="presOf" srcId="{0F7E8CAF-290F-47C5-BD62-93E8D96979FA}" destId="{70A4A277-EF1B-429E-9CB4-C5EACA2BAB00}" srcOrd="0" destOrd="0" presId="urn:microsoft.com/office/officeart/2005/8/layout/radial5"/>
    <dgm:cxn modelId="{8E034E5C-3053-44EA-96E8-DCB83061004A}" type="presOf" srcId="{0F7E8CAF-290F-47C5-BD62-93E8D96979FA}" destId="{190C161A-495B-4C11-A60C-FBAEF858F73E}" srcOrd="1" destOrd="0" presId="urn:microsoft.com/office/officeart/2005/8/layout/radial5"/>
    <dgm:cxn modelId="{9EB3795F-6223-4C6D-998A-32AD547DC042}" type="presOf" srcId="{B79600E3-FA63-47CD-958D-8C96777DD99D}" destId="{B9256EEA-40A6-41A9-B1D3-1B29AB3D8177}" srcOrd="1" destOrd="0" presId="urn:microsoft.com/office/officeart/2005/8/layout/radial5"/>
    <dgm:cxn modelId="{FFE50F65-4584-4C19-949A-D4B78B84DAA2}" srcId="{3F98D720-F741-4777-AA93-79F4384BC8C4}" destId="{C4952FB4-6157-4939-850D-6E1BD66ED617}" srcOrd="1" destOrd="0" parTransId="{4593CF0D-8698-4AC2-8BBE-68670C49535B}" sibTransId="{02C4E340-50BF-4335-8CE9-C25870DFAAE4}"/>
    <dgm:cxn modelId="{7A911F66-9C9A-458D-A69D-D1F054339D01}" type="presOf" srcId="{0B476F47-DC6D-41CC-94B5-C57C7BA778BC}" destId="{4F5C6E14-C093-45A0-BD63-C5E492DF7BCE}" srcOrd="0" destOrd="0" presId="urn:microsoft.com/office/officeart/2005/8/layout/radial5"/>
    <dgm:cxn modelId="{16FC1F67-DCAC-4A06-8F20-75B6CCDA7B8C}" type="presOf" srcId="{84C62F70-D761-4E69-BE5E-26C41C7672E5}" destId="{215FDAFF-58FE-4BB5-ACE1-C3F10D180A1C}" srcOrd="1" destOrd="0" presId="urn:microsoft.com/office/officeart/2005/8/layout/radial5"/>
    <dgm:cxn modelId="{30B23849-D420-4ED5-AA69-FEADE713A073}" type="presOf" srcId="{EB3336CD-B630-40E1-808E-BDD42EFFA1BD}" destId="{FA35B20F-49D8-49E3-95E6-BD98AE47AC00}" srcOrd="0" destOrd="0" presId="urn:microsoft.com/office/officeart/2005/8/layout/radial5"/>
    <dgm:cxn modelId="{BA5C994D-F5ED-4F24-9B6F-B328FAC2BE1E}" type="presOf" srcId="{1B03E49E-E3D0-4F55-BEB6-26875843DB97}" destId="{C82BE4D4-8CFB-4506-BD5A-BEA14C1A8719}" srcOrd="1" destOrd="0" presId="urn:microsoft.com/office/officeart/2005/8/layout/radial5"/>
    <dgm:cxn modelId="{2651AE57-55D7-4FA3-8855-843899EF8549}" type="presOf" srcId="{B79600E3-FA63-47CD-958D-8C96777DD99D}" destId="{119780E0-EB30-460D-B79F-B41B0B936755}" srcOrd="0" destOrd="0" presId="urn:microsoft.com/office/officeart/2005/8/layout/radial5"/>
    <dgm:cxn modelId="{1B8A7C59-2FFC-469D-B0A7-6CE59AEC9E59}" type="presOf" srcId="{1B03E49E-E3D0-4F55-BEB6-26875843DB97}" destId="{2FE8D4C8-8491-4D02-809D-504AF2C58A42}" srcOrd="0" destOrd="0" presId="urn:microsoft.com/office/officeart/2005/8/layout/radial5"/>
    <dgm:cxn modelId="{DF54367E-B6E8-49FD-9325-5F546907B786}" type="presOf" srcId="{0B476F47-DC6D-41CC-94B5-C57C7BA778BC}" destId="{3D0478EA-522B-42DC-A27E-0F338DB9107B}" srcOrd="1" destOrd="0" presId="urn:microsoft.com/office/officeart/2005/8/layout/radial5"/>
    <dgm:cxn modelId="{7942FC7E-37B8-47AC-A369-5E00FB76D0CD}" type="presOf" srcId="{219045AB-C7E2-4A27-98CE-5F45202EB63B}" destId="{F7685684-7082-45E6-AEC0-2ABF37B067BE}" srcOrd="0" destOrd="0" presId="urn:microsoft.com/office/officeart/2005/8/layout/radial5"/>
    <dgm:cxn modelId="{8E65A8B1-2941-46A4-BB90-271ABBCDED68}" srcId="{3F98D720-F741-4777-AA93-79F4384BC8C4}" destId="{219045AB-C7E2-4A27-98CE-5F45202EB63B}" srcOrd="5" destOrd="0" parTransId="{6E572928-F780-40FE-AC19-1C976D740CC9}" sibTransId="{A2EE342A-4A79-4348-B932-48F5B5227D35}"/>
    <dgm:cxn modelId="{F3821EB2-FC94-41F1-9F81-D21738825DEC}" type="presOf" srcId="{3F98D720-F741-4777-AA93-79F4384BC8C4}" destId="{B0727CAE-7D86-4A3A-AD35-8571584227C9}" srcOrd="0" destOrd="0" presId="urn:microsoft.com/office/officeart/2005/8/layout/radial5"/>
    <dgm:cxn modelId="{BF2C8CBF-E95C-406C-84A5-CEE890E907AA}" type="presOf" srcId="{89C9C704-5FD7-483F-B033-9C533609A961}" destId="{FAC6E0F3-97EC-4219-AB24-351AE261771B}" srcOrd="0" destOrd="0" presId="urn:microsoft.com/office/officeart/2005/8/layout/radial5"/>
    <dgm:cxn modelId="{84790FC5-561C-4B36-B80B-0CE56F37FEF9}" srcId="{3F98D720-F741-4777-AA93-79F4384BC8C4}" destId="{A1C83495-3121-4448-9023-121927B0D0C7}" srcOrd="4" destOrd="0" parTransId="{1B03E49E-E3D0-4F55-BEB6-26875843DB97}" sibTransId="{DE18FBCF-419B-4AED-829B-9F608D94F73F}"/>
    <dgm:cxn modelId="{C82B21CA-6132-4DDC-B917-3889CBDFB710}" srcId="{3F98D720-F741-4777-AA93-79F4384BC8C4}" destId="{15BF1603-7B0A-450B-A155-D96CE5ED2541}" srcOrd="2" destOrd="0" parTransId="{B79600E3-FA63-47CD-958D-8C96777DD99D}" sibTransId="{4B676FC9-6E17-4934-B36B-8F0460993EEA}"/>
    <dgm:cxn modelId="{20B607CD-374D-4404-B29E-644229B22F9D}" srcId="{3F98D720-F741-4777-AA93-79F4384BC8C4}" destId="{89C9C704-5FD7-483F-B033-9C533609A961}" srcOrd="7" destOrd="0" parTransId="{0B476F47-DC6D-41CC-94B5-C57C7BA778BC}" sibTransId="{02CCD819-2721-45F1-98D6-279A03915BDD}"/>
    <dgm:cxn modelId="{A069DDD4-5764-48AC-AA9B-F9C86AFE92E9}" type="presOf" srcId="{6E572928-F780-40FE-AC19-1C976D740CC9}" destId="{7B0EE8C7-7B15-47AB-925A-80D8540F9D91}" srcOrd="1" destOrd="0" presId="urn:microsoft.com/office/officeart/2005/8/layout/radial5"/>
    <dgm:cxn modelId="{EAC759DF-2B98-4472-8157-27A4BB8C37BD}" type="presOf" srcId="{C4952FB4-6157-4939-850D-6E1BD66ED617}" destId="{3363B62B-298B-4802-B05F-3F3445A9CB6D}" srcOrd="0" destOrd="0" presId="urn:microsoft.com/office/officeart/2005/8/layout/radial5"/>
    <dgm:cxn modelId="{41B4CAE2-E023-4975-87C7-65D3BAF35236}" type="presOf" srcId="{B9BA5681-A5FB-4EE2-9A1C-D355839EB68A}" destId="{BE70BDF5-1F7C-48DD-98F6-141EE7399B8D}" srcOrd="0" destOrd="0" presId="urn:microsoft.com/office/officeart/2005/8/layout/radial5"/>
    <dgm:cxn modelId="{E5CF2CE5-299F-4CC8-BC93-4F5BC87588C0}" type="presOf" srcId="{84C62F70-D761-4E69-BE5E-26C41C7672E5}" destId="{F5502DA0-AB33-448F-80DC-CEB470D133B4}" srcOrd="0" destOrd="0" presId="urn:microsoft.com/office/officeart/2005/8/layout/radial5"/>
    <dgm:cxn modelId="{274FF9E5-0DC7-4EB3-BB9E-5B001E3F8E2C}" type="presOf" srcId="{15BF1603-7B0A-450B-A155-D96CE5ED2541}" destId="{7DC314A2-69DF-4FBD-B2EA-376BC8AF86A6}" srcOrd="0" destOrd="0" presId="urn:microsoft.com/office/officeart/2005/8/layout/radial5"/>
    <dgm:cxn modelId="{E18B52E9-FDA2-4DD6-B6EB-C12E0C39E876}" type="presOf" srcId="{3594C9CA-A091-44FE-896E-1A6FFB5B7BBB}" destId="{882774D7-7ED7-42C5-9942-42DA2E0C73F9}" srcOrd="1" destOrd="0" presId="urn:microsoft.com/office/officeart/2005/8/layout/radial5"/>
    <dgm:cxn modelId="{3F5837EA-18B0-47C8-974E-59F0F36552B3}" type="presOf" srcId="{69325195-8AC2-437A-AA54-066731549360}" destId="{619DD7C3-1114-4B90-8668-36408617B734}" srcOrd="0" destOrd="0" presId="urn:microsoft.com/office/officeart/2005/8/layout/radial5"/>
    <dgm:cxn modelId="{0CDBF3EF-A214-4579-BF91-EAC987CD5297}" type="presOf" srcId="{A1C83495-3121-4448-9023-121927B0D0C7}" destId="{55ACF41F-8A0E-4F14-816F-854547C0F989}" srcOrd="0" destOrd="0" presId="urn:microsoft.com/office/officeart/2005/8/layout/radial5"/>
    <dgm:cxn modelId="{C745682A-EB4A-489F-9A46-FBE8EDBDC47D}" type="presParOf" srcId="{FA35B20F-49D8-49E3-95E6-BD98AE47AC00}" destId="{B0727CAE-7D86-4A3A-AD35-8571584227C9}" srcOrd="0" destOrd="0" presId="urn:microsoft.com/office/officeart/2005/8/layout/radial5"/>
    <dgm:cxn modelId="{C024AF40-C4E7-4C25-A96E-E7AD97C309EE}" type="presParOf" srcId="{FA35B20F-49D8-49E3-95E6-BD98AE47AC00}" destId="{F5266E50-263D-42FC-9E31-E9FC404F90FA}" srcOrd="1" destOrd="0" presId="urn:microsoft.com/office/officeart/2005/8/layout/radial5"/>
    <dgm:cxn modelId="{1743408B-BDCD-4D95-8669-92A3729CF31F}" type="presParOf" srcId="{F5266E50-263D-42FC-9E31-E9FC404F90FA}" destId="{882774D7-7ED7-42C5-9942-42DA2E0C73F9}" srcOrd="0" destOrd="0" presId="urn:microsoft.com/office/officeart/2005/8/layout/radial5"/>
    <dgm:cxn modelId="{1135FB5E-2D02-4670-8F9F-818F5CC681CA}" type="presParOf" srcId="{FA35B20F-49D8-49E3-95E6-BD98AE47AC00}" destId="{619DD7C3-1114-4B90-8668-36408617B734}" srcOrd="2" destOrd="0" presId="urn:microsoft.com/office/officeart/2005/8/layout/radial5"/>
    <dgm:cxn modelId="{15D6A735-2BA5-4A36-A7D0-40B2B090D1FE}" type="presParOf" srcId="{FA35B20F-49D8-49E3-95E6-BD98AE47AC00}" destId="{C1A028E8-6E7A-4544-A96A-05D5B5869245}" srcOrd="3" destOrd="0" presId="urn:microsoft.com/office/officeart/2005/8/layout/radial5"/>
    <dgm:cxn modelId="{65B60930-3540-4114-AC86-7F1259994F86}" type="presParOf" srcId="{C1A028E8-6E7A-4544-A96A-05D5B5869245}" destId="{150276D2-911E-407C-BF16-473723A5717C}" srcOrd="0" destOrd="0" presId="urn:microsoft.com/office/officeart/2005/8/layout/radial5"/>
    <dgm:cxn modelId="{2DE2D41B-CE61-4D07-92E1-9510D0F2AFF8}" type="presParOf" srcId="{FA35B20F-49D8-49E3-95E6-BD98AE47AC00}" destId="{3363B62B-298B-4802-B05F-3F3445A9CB6D}" srcOrd="4" destOrd="0" presId="urn:microsoft.com/office/officeart/2005/8/layout/radial5"/>
    <dgm:cxn modelId="{616F9A7C-AF88-4FB6-9A1F-2A2F92EADB03}" type="presParOf" srcId="{FA35B20F-49D8-49E3-95E6-BD98AE47AC00}" destId="{119780E0-EB30-460D-B79F-B41B0B936755}" srcOrd="5" destOrd="0" presId="urn:microsoft.com/office/officeart/2005/8/layout/radial5"/>
    <dgm:cxn modelId="{E96D160F-BDED-4D46-A397-39C9048BFF73}" type="presParOf" srcId="{119780E0-EB30-460D-B79F-B41B0B936755}" destId="{B9256EEA-40A6-41A9-B1D3-1B29AB3D8177}" srcOrd="0" destOrd="0" presId="urn:microsoft.com/office/officeart/2005/8/layout/radial5"/>
    <dgm:cxn modelId="{A9604422-519A-48D1-B019-D69D0DB86940}" type="presParOf" srcId="{FA35B20F-49D8-49E3-95E6-BD98AE47AC00}" destId="{7DC314A2-69DF-4FBD-B2EA-376BC8AF86A6}" srcOrd="6" destOrd="0" presId="urn:microsoft.com/office/officeart/2005/8/layout/radial5"/>
    <dgm:cxn modelId="{A523BE66-76EA-4F24-9E8C-86C1B98AD452}" type="presParOf" srcId="{FA35B20F-49D8-49E3-95E6-BD98AE47AC00}" destId="{F5502DA0-AB33-448F-80DC-CEB470D133B4}" srcOrd="7" destOrd="0" presId="urn:microsoft.com/office/officeart/2005/8/layout/radial5"/>
    <dgm:cxn modelId="{78E45D54-FC9B-4097-A0AE-F2A6FF0A8BE6}" type="presParOf" srcId="{F5502DA0-AB33-448F-80DC-CEB470D133B4}" destId="{215FDAFF-58FE-4BB5-ACE1-C3F10D180A1C}" srcOrd="0" destOrd="0" presId="urn:microsoft.com/office/officeart/2005/8/layout/radial5"/>
    <dgm:cxn modelId="{46F0C328-E792-445B-87C7-235AC04312CE}" type="presParOf" srcId="{FA35B20F-49D8-49E3-95E6-BD98AE47AC00}" destId="{BE70BDF5-1F7C-48DD-98F6-141EE7399B8D}" srcOrd="8" destOrd="0" presId="urn:microsoft.com/office/officeart/2005/8/layout/radial5"/>
    <dgm:cxn modelId="{07027720-1E68-4439-A96D-B56EBF6793B6}" type="presParOf" srcId="{FA35B20F-49D8-49E3-95E6-BD98AE47AC00}" destId="{2FE8D4C8-8491-4D02-809D-504AF2C58A42}" srcOrd="9" destOrd="0" presId="urn:microsoft.com/office/officeart/2005/8/layout/radial5"/>
    <dgm:cxn modelId="{7E692DD3-1A27-4A9F-AAC3-3D0222D6A139}" type="presParOf" srcId="{2FE8D4C8-8491-4D02-809D-504AF2C58A42}" destId="{C82BE4D4-8CFB-4506-BD5A-BEA14C1A8719}" srcOrd="0" destOrd="0" presId="urn:microsoft.com/office/officeart/2005/8/layout/radial5"/>
    <dgm:cxn modelId="{C94381DA-1274-42B7-962B-4D41301A771D}" type="presParOf" srcId="{FA35B20F-49D8-49E3-95E6-BD98AE47AC00}" destId="{55ACF41F-8A0E-4F14-816F-854547C0F989}" srcOrd="10" destOrd="0" presId="urn:microsoft.com/office/officeart/2005/8/layout/radial5"/>
    <dgm:cxn modelId="{7C1F30FD-4857-4A44-85FF-67C12444346D}" type="presParOf" srcId="{FA35B20F-49D8-49E3-95E6-BD98AE47AC00}" destId="{4A703A32-EFCB-4599-B551-6095FC81D399}" srcOrd="11" destOrd="0" presId="urn:microsoft.com/office/officeart/2005/8/layout/radial5"/>
    <dgm:cxn modelId="{A22FE0F8-8D60-4705-8F8C-6965536AC91B}" type="presParOf" srcId="{4A703A32-EFCB-4599-B551-6095FC81D399}" destId="{7B0EE8C7-7B15-47AB-925A-80D8540F9D91}" srcOrd="0" destOrd="0" presId="urn:microsoft.com/office/officeart/2005/8/layout/radial5"/>
    <dgm:cxn modelId="{4E573E40-69AE-4214-AA32-8DA58BD1CB45}" type="presParOf" srcId="{FA35B20F-49D8-49E3-95E6-BD98AE47AC00}" destId="{F7685684-7082-45E6-AEC0-2ABF37B067BE}" srcOrd="12" destOrd="0" presId="urn:microsoft.com/office/officeart/2005/8/layout/radial5"/>
    <dgm:cxn modelId="{8F4270E9-20D3-444B-9D18-20DF478A44C4}" type="presParOf" srcId="{FA35B20F-49D8-49E3-95E6-BD98AE47AC00}" destId="{70A4A277-EF1B-429E-9CB4-C5EACA2BAB00}" srcOrd="13" destOrd="0" presId="urn:microsoft.com/office/officeart/2005/8/layout/radial5"/>
    <dgm:cxn modelId="{2D740891-232B-45E1-9190-3859E867514B}" type="presParOf" srcId="{70A4A277-EF1B-429E-9CB4-C5EACA2BAB00}" destId="{190C161A-495B-4C11-A60C-FBAEF858F73E}" srcOrd="0" destOrd="0" presId="urn:microsoft.com/office/officeart/2005/8/layout/radial5"/>
    <dgm:cxn modelId="{3A9AB808-46AB-47F4-8C6A-F1CA7AB599B7}" type="presParOf" srcId="{FA35B20F-49D8-49E3-95E6-BD98AE47AC00}" destId="{8DF44DCE-B31E-4FC6-9F04-25D62D88B078}" srcOrd="14" destOrd="0" presId="urn:microsoft.com/office/officeart/2005/8/layout/radial5"/>
    <dgm:cxn modelId="{6305E344-20C5-41DA-A5F2-A02DAF506823}" type="presParOf" srcId="{FA35B20F-49D8-49E3-95E6-BD98AE47AC00}" destId="{4F5C6E14-C093-45A0-BD63-C5E492DF7BCE}" srcOrd="15" destOrd="0" presId="urn:microsoft.com/office/officeart/2005/8/layout/radial5"/>
    <dgm:cxn modelId="{D9A77E1B-2062-4B9C-8927-C15932938EF4}" type="presParOf" srcId="{4F5C6E14-C093-45A0-BD63-C5E492DF7BCE}" destId="{3D0478EA-522B-42DC-A27E-0F338DB9107B}" srcOrd="0" destOrd="0" presId="urn:microsoft.com/office/officeart/2005/8/layout/radial5"/>
    <dgm:cxn modelId="{BF870A33-8681-47F4-A61E-4BBE3023A68B}" type="presParOf" srcId="{FA35B20F-49D8-49E3-95E6-BD98AE47AC00}" destId="{FAC6E0F3-97EC-4219-AB24-351AE261771B}" srcOrd="16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0727CAE-7D86-4A3A-AD35-8571584227C9}">
      <dsp:nvSpPr>
        <dsp:cNvPr id="0" name=""/>
        <dsp:cNvSpPr/>
      </dsp:nvSpPr>
      <dsp:spPr>
        <a:xfrm>
          <a:off x="2439451" y="1889388"/>
          <a:ext cx="1406568" cy="1470006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800" b="1" kern="1200">
              <a:solidFill>
                <a:srgbClr val="FF0000"/>
              </a:solidFill>
            </a:rPr>
            <a:t>Image entreprise</a:t>
          </a:r>
        </a:p>
      </dsp:txBody>
      <dsp:txXfrm>
        <a:off x="2508114" y="1958051"/>
        <a:ext cx="1269242" cy="1332680"/>
      </dsp:txXfrm>
    </dsp:sp>
    <dsp:sp modelId="{F5266E50-263D-42FC-9E31-E9FC404F90FA}">
      <dsp:nvSpPr>
        <dsp:cNvPr id="0" name=""/>
        <dsp:cNvSpPr/>
      </dsp:nvSpPr>
      <dsp:spPr>
        <a:xfrm rot="5434627">
          <a:off x="2948903" y="1289100"/>
          <a:ext cx="410029" cy="450264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1800" b="1" kern="1200"/>
        </a:p>
      </dsp:txBody>
      <dsp:txXfrm>
        <a:off x="3011027" y="1317652"/>
        <a:ext cx="287020" cy="270158"/>
      </dsp:txXfrm>
    </dsp:sp>
    <dsp:sp modelId="{619DD7C3-1114-4B90-8668-36408617B734}">
      <dsp:nvSpPr>
        <dsp:cNvPr id="0" name=""/>
        <dsp:cNvSpPr/>
      </dsp:nvSpPr>
      <dsp:spPr>
        <a:xfrm>
          <a:off x="2390822" y="431896"/>
          <a:ext cx="1541107" cy="683934"/>
        </a:xfrm>
        <a:prstGeom prst="round2Diag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800" b="1" kern="1200"/>
            <a:t>Produits et marques</a:t>
          </a:r>
        </a:p>
      </dsp:txBody>
      <dsp:txXfrm>
        <a:off x="2424209" y="465283"/>
        <a:ext cx="1474333" cy="617160"/>
      </dsp:txXfrm>
    </dsp:sp>
    <dsp:sp modelId="{C1A028E8-6E7A-4544-A96A-05D5B5869245}">
      <dsp:nvSpPr>
        <dsp:cNvPr id="0" name=""/>
        <dsp:cNvSpPr/>
      </dsp:nvSpPr>
      <dsp:spPr>
        <a:xfrm rot="8822727">
          <a:off x="3814523" y="1628127"/>
          <a:ext cx="554524" cy="450264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hueOff val="-152378"/>
            <a:satOff val="-1825"/>
            <a:lumOff val="504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1800" b="1" kern="1200"/>
        </a:p>
      </dsp:txBody>
      <dsp:txXfrm>
        <a:off x="3938735" y="1681440"/>
        <a:ext cx="419445" cy="270158"/>
      </dsp:txXfrm>
    </dsp:sp>
    <dsp:sp modelId="{3363B62B-298B-4802-B05F-3F3445A9CB6D}">
      <dsp:nvSpPr>
        <dsp:cNvPr id="0" name=""/>
        <dsp:cNvSpPr/>
      </dsp:nvSpPr>
      <dsp:spPr>
        <a:xfrm>
          <a:off x="4108783" y="871383"/>
          <a:ext cx="1541107" cy="683934"/>
        </a:xfrm>
        <a:prstGeom prst="round2DiagRect">
          <a:avLst/>
        </a:prstGeom>
        <a:solidFill>
          <a:schemeClr val="accent4">
            <a:hueOff val="-152378"/>
            <a:satOff val="-1825"/>
            <a:lumOff val="504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800" b="1" kern="1200"/>
            <a:t>Organisation</a:t>
          </a:r>
        </a:p>
      </dsp:txBody>
      <dsp:txXfrm>
        <a:off x="4142170" y="904770"/>
        <a:ext cx="1474333" cy="617160"/>
      </dsp:txXfrm>
    </dsp:sp>
    <dsp:sp modelId="{119780E0-EB30-460D-B79F-B41B0B936755}">
      <dsp:nvSpPr>
        <dsp:cNvPr id="0" name=""/>
        <dsp:cNvSpPr/>
      </dsp:nvSpPr>
      <dsp:spPr>
        <a:xfrm rot="10800000">
          <a:off x="3996033" y="2391154"/>
          <a:ext cx="307119" cy="450264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hueOff val="-304756"/>
            <a:satOff val="-3650"/>
            <a:lumOff val="1009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1800" b="1" kern="1200"/>
        </a:p>
      </dsp:txBody>
      <dsp:txXfrm>
        <a:off x="4088169" y="2481207"/>
        <a:ext cx="214983" cy="270158"/>
      </dsp:txXfrm>
    </dsp:sp>
    <dsp:sp modelId="{7DC314A2-69DF-4FBD-B2EA-376BC8AF86A6}">
      <dsp:nvSpPr>
        <dsp:cNvPr id="0" name=""/>
        <dsp:cNvSpPr/>
      </dsp:nvSpPr>
      <dsp:spPr>
        <a:xfrm>
          <a:off x="4425490" y="2282424"/>
          <a:ext cx="1541107" cy="683934"/>
        </a:xfrm>
        <a:prstGeom prst="round2DiagRect">
          <a:avLst/>
        </a:prstGeom>
        <a:solidFill>
          <a:srgbClr val="FFC000"/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800" b="1" kern="1200">
              <a:solidFill>
                <a:sysClr val="windowText" lastClr="000000"/>
              </a:solidFill>
            </a:rPr>
            <a:t>Accueil</a:t>
          </a:r>
        </a:p>
      </dsp:txBody>
      <dsp:txXfrm>
        <a:off x="4458877" y="2315811"/>
        <a:ext cx="1474333" cy="617160"/>
      </dsp:txXfrm>
    </dsp:sp>
    <dsp:sp modelId="{F5502DA0-AB33-448F-80DC-CEB470D133B4}">
      <dsp:nvSpPr>
        <dsp:cNvPr id="0" name=""/>
        <dsp:cNvSpPr/>
      </dsp:nvSpPr>
      <dsp:spPr>
        <a:xfrm rot="3292038" flipH="1">
          <a:off x="3832111" y="3110595"/>
          <a:ext cx="456657" cy="450264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hueOff val="-457133"/>
            <a:satOff val="-5475"/>
            <a:lumOff val="1513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1800" b="1" kern="1200"/>
        </a:p>
      </dsp:txBody>
      <dsp:txXfrm>
        <a:off x="3938518" y="3255883"/>
        <a:ext cx="321578" cy="270158"/>
      </dsp:txXfrm>
    </dsp:sp>
    <dsp:sp modelId="{BE70BDF5-1F7C-48DD-98F6-141EE7399B8D}">
      <dsp:nvSpPr>
        <dsp:cNvPr id="0" name=""/>
        <dsp:cNvSpPr/>
      </dsp:nvSpPr>
      <dsp:spPr>
        <a:xfrm>
          <a:off x="4047401" y="3580931"/>
          <a:ext cx="1541107" cy="683934"/>
        </a:xfrm>
        <a:prstGeom prst="round2DiagRect">
          <a:avLst/>
        </a:prstGeom>
        <a:solidFill>
          <a:schemeClr val="accent4">
            <a:hueOff val="-457133"/>
            <a:satOff val="-5475"/>
            <a:lumOff val="1513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800" b="1" kern="1200"/>
            <a:t>Personnel</a:t>
          </a:r>
        </a:p>
      </dsp:txBody>
      <dsp:txXfrm>
        <a:off x="4080788" y="3614318"/>
        <a:ext cx="1474333" cy="617160"/>
      </dsp:txXfrm>
    </dsp:sp>
    <dsp:sp modelId="{2FE8D4C8-8491-4D02-809D-504AF2C58A42}">
      <dsp:nvSpPr>
        <dsp:cNvPr id="0" name=""/>
        <dsp:cNvSpPr/>
      </dsp:nvSpPr>
      <dsp:spPr>
        <a:xfrm rot="16085372">
          <a:off x="2977075" y="3504258"/>
          <a:ext cx="405038" cy="450264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hueOff val="-609511"/>
            <a:satOff val="-7301"/>
            <a:lumOff val="2017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1800" b="1" kern="1200"/>
        </a:p>
      </dsp:txBody>
      <dsp:txXfrm>
        <a:off x="3039856" y="3655033"/>
        <a:ext cx="283527" cy="270158"/>
      </dsp:txXfrm>
    </dsp:sp>
    <dsp:sp modelId="{55ACF41F-8A0E-4F14-816F-854547C0F989}">
      <dsp:nvSpPr>
        <dsp:cNvPr id="0" name=""/>
        <dsp:cNvSpPr/>
      </dsp:nvSpPr>
      <dsp:spPr>
        <a:xfrm>
          <a:off x="2433566" y="4122709"/>
          <a:ext cx="1541107" cy="683934"/>
        </a:xfrm>
        <a:prstGeom prst="round2DiagRect">
          <a:avLst/>
        </a:prstGeom>
        <a:solidFill>
          <a:schemeClr val="accent4">
            <a:hueOff val="-609511"/>
            <a:satOff val="-7301"/>
            <a:lumOff val="2017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800" b="1" kern="1200"/>
            <a:t>Histoire</a:t>
          </a:r>
        </a:p>
      </dsp:txBody>
      <dsp:txXfrm>
        <a:off x="2466953" y="4156096"/>
        <a:ext cx="1474333" cy="617160"/>
      </dsp:txXfrm>
    </dsp:sp>
    <dsp:sp modelId="{4A703A32-EFCB-4599-B551-6095FC81D399}">
      <dsp:nvSpPr>
        <dsp:cNvPr id="0" name=""/>
        <dsp:cNvSpPr/>
      </dsp:nvSpPr>
      <dsp:spPr>
        <a:xfrm rot="19629113">
          <a:off x="1968379" y="3157622"/>
          <a:ext cx="517222" cy="450264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hueOff val="-761889"/>
            <a:satOff val="-9126"/>
            <a:lumOff val="2521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1800" b="1" kern="1200"/>
        </a:p>
      </dsp:txBody>
      <dsp:txXfrm rot="10800000">
        <a:off x="1979178" y="3284309"/>
        <a:ext cx="382143" cy="270158"/>
      </dsp:txXfrm>
    </dsp:sp>
    <dsp:sp modelId="{F7685684-7082-45E6-AEC0-2ABF37B067BE}">
      <dsp:nvSpPr>
        <dsp:cNvPr id="0" name=""/>
        <dsp:cNvSpPr/>
      </dsp:nvSpPr>
      <dsp:spPr>
        <a:xfrm>
          <a:off x="705387" y="3662760"/>
          <a:ext cx="1541107" cy="683934"/>
        </a:xfrm>
        <a:prstGeom prst="round2DiagRect">
          <a:avLst/>
        </a:prstGeom>
        <a:solidFill>
          <a:schemeClr val="accent4">
            <a:hueOff val="-761889"/>
            <a:satOff val="-9126"/>
            <a:lumOff val="2521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800" b="1" kern="1200"/>
            <a:t>Valeurs</a:t>
          </a:r>
        </a:p>
      </dsp:txBody>
      <dsp:txXfrm>
        <a:off x="738774" y="3696147"/>
        <a:ext cx="1474333" cy="617160"/>
      </dsp:txXfrm>
    </dsp:sp>
    <dsp:sp modelId="{70A4A277-EF1B-429E-9CB4-C5EACA2BAB00}">
      <dsp:nvSpPr>
        <dsp:cNvPr id="0" name=""/>
        <dsp:cNvSpPr/>
      </dsp:nvSpPr>
      <dsp:spPr>
        <a:xfrm>
          <a:off x="2026499" y="2399259"/>
          <a:ext cx="291818" cy="450264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hueOff val="-914267"/>
            <a:satOff val="-10951"/>
            <a:lumOff val="3026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1800" b="1" kern="1200"/>
        </a:p>
      </dsp:txBody>
      <dsp:txXfrm rot="10800000">
        <a:off x="2026499" y="2489312"/>
        <a:ext cx="204273" cy="270158"/>
      </dsp:txXfrm>
    </dsp:sp>
    <dsp:sp modelId="{8DF44DCE-B31E-4FC6-9F04-25D62D88B078}">
      <dsp:nvSpPr>
        <dsp:cNvPr id="0" name=""/>
        <dsp:cNvSpPr/>
      </dsp:nvSpPr>
      <dsp:spPr>
        <a:xfrm>
          <a:off x="347741" y="2220399"/>
          <a:ext cx="1541107" cy="807984"/>
        </a:xfrm>
        <a:prstGeom prst="round2DiagRect">
          <a:avLst/>
        </a:prstGeom>
        <a:solidFill>
          <a:schemeClr val="accent4">
            <a:hueOff val="-914267"/>
            <a:satOff val="-10951"/>
            <a:lumOff val="3026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800" b="1" kern="1200"/>
            <a:t>Implantation</a:t>
          </a:r>
        </a:p>
      </dsp:txBody>
      <dsp:txXfrm>
        <a:off x="387184" y="2259842"/>
        <a:ext cx="1462221" cy="729098"/>
      </dsp:txXfrm>
    </dsp:sp>
    <dsp:sp modelId="{4F5C6E14-C093-45A0-BD63-C5E492DF7BCE}">
      <dsp:nvSpPr>
        <dsp:cNvPr id="0" name=""/>
        <dsp:cNvSpPr/>
      </dsp:nvSpPr>
      <dsp:spPr>
        <a:xfrm rot="2281044">
          <a:off x="2001666" y="1728401"/>
          <a:ext cx="457365" cy="450264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hueOff val="-1066644"/>
            <a:satOff val="-12776"/>
            <a:lumOff val="353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1800" b="1" kern="1200"/>
        </a:p>
      </dsp:txBody>
      <dsp:txXfrm rot="10800000">
        <a:off x="2015996" y="1776856"/>
        <a:ext cx="322286" cy="270158"/>
      </dsp:txXfrm>
    </dsp:sp>
    <dsp:sp modelId="{FAC6E0F3-97EC-4219-AB24-351AE261771B}">
      <dsp:nvSpPr>
        <dsp:cNvPr id="0" name=""/>
        <dsp:cNvSpPr/>
      </dsp:nvSpPr>
      <dsp:spPr>
        <a:xfrm>
          <a:off x="703566" y="1055527"/>
          <a:ext cx="1541107" cy="683934"/>
        </a:xfrm>
        <a:prstGeom prst="round2DiagRect">
          <a:avLst/>
        </a:prstGeom>
        <a:solidFill>
          <a:schemeClr val="accent4">
            <a:hueOff val="-1066644"/>
            <a:satOff val="-12776"/>
            <a:lumOff val="353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800" b="1" kern="1200"/>
            <a:t>Partenariat</a:t>
          </a:r>
        </a:p>
      </dsp:txBody>
      <dsp:txXfrm>
        <a:off x="736953" y="1088914"/>
        <a:ext cx="1474333" cy="61716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F502DC-F718-9847-877F-025F52F80792}" type="datetimeFigureOut">
              <a:rPr lang="fr-FR" smtClean="0"/>
              <a:t>23/09/2019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6451225-0433-6B4E-8541-09789342B9F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254409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23/09/2019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050492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panoramiqu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23/09/2019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417725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23/09/2019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939405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930400" y="3771174"/>
            <a:ext cx="727964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23/09/2019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  <p:sp>
        <p:nvSpPr>
          <p:cNvPr id="9" name="TextBox 8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425154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23/09/2019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926223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23/09/2019</a:t>
            </a:fld>
            <a:endParaRPr lang="fr-F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018357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 d’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23/09/2019</a:t>
            </a:fld>
            <a:endParaRPr lang="fr-F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573299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23/09/2019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639470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23/09/2019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23525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23/09/2019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118190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23/09/2019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560625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23/09/2019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914332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23/09/2019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719094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23/09/2019</a:t>
            </a:fld>
            <a:endParaRPr lang="fr-FR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839228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23/09/2019</a:t>
            </a:fld>
            <a:endParaRPr lang="fr-FR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426923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23/09/2019</a:t>
            </a:fld>
            <a:endParaRPr lang="fr-FR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116602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23/09/2019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481562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alpha val="7000"/>
                </a:schemeClr>
              </a:gs>
              <a:gs pos="69000">
                <a:schemeClr val="bg2">
                  <a:lumMod val="40000"/>
                  <a:lumOff val="60000"/>
                  <a:alpha val="0"/>
                </a:schemeClr>
              </a:gs>
              <a:gs pos="36000">
                <a:schemeClr val="bg2">
                  <a:lumMod val="40000"/>
                  <a:lumOff val="6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9012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E0B14B23-EBBB-4FF8-A86F-057ABCCE629C}" type="datetimeFigureOut">
              <a:rPr lang="fr-FR" smtClean="0"/>
              <a:t>23/09/2019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9665948" y="1907672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0220490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  <p:sldLayoutId id="2147483780" r:id="rId12"/>
    <p:sldLayoutId id="2147483781" r:id="rId13"/>
    <p:sldLayoutId id="2147483782" r:id="rId14"/>
    <p:sldLayoutId id="2147483783" r:id="rId15"/>
    <p:sldLayoutId id="2147483784" r:id="rId16"/>
    <p:sldLayoutId id="2147483785" r:id="rId17"/>
  </p:sldLayoutIdLst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0" y="-568523"/>
            <a:ext cx="10380133" cy="1079500"/>
          </a:xfrm>
        </p:spPr>
        <p:txBody>
          <a:bodyPr>
            <a:normAutofit/>
          </a:bodyPr>
          <a:lstStyle/>
          <a:p>
            <a:r>
              <a:rPr lang="fr-FR" sz="2800" b="1" dirty="0">
                <a:latin typeface="Arial" panose="020B0604020202020204" pitchFamily="34" charset="0"/>
                <a:cs typeface="Arial" panose="020B0604020202020204" pitchFamily="34" charset="0"/>
              </a:rPr>
              <a:t>Chap. 12 – Communiquer une image positive de l’entreprise</a:t>
            </a:r>
            <a:endParaRPr lang="fr-FR" sz="2800" b="1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293367" y="1079500"/>
            <a:ext cx="555632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spcBef>
                <a:spcPts val="600"/>
              </a:spcBef>
              <a:spcAft>
                <a:spcPts val="0"/>
              </a:spcAft>
              <a:tabLst>
                <a:tab pos="179705" algn="l"/>
                <a:tab pos="539750" algn="l"/>
                <a:tab pos="899795" algn="l"/>
                <a:tab pos="1259840" algn="l"/>
                <a:tab pos="1619885" algn="l"/>
                <a:tab pos="1979930" algn="l"/>
                <a:tab pos="2339975" algn="l"/>
                <a:tab pos="2700020" algn="l"/>
                <a:tab pos="3060065" algn="l"/>
                <a:tab pos="3420110" algn="l"/>
              </a:tabLst>
            </a:pPr>
            <a:r>
              <a:rPr lang="fr-FR" sz="2800" b="1" dirty="0">
                <a:solidFill>
                  <a:srgbClr val="FFFF00"/>
                </a:solidFill>
                <a:latin typeface="Arial" panose="020B0604020202020204" pitchFamily="34" charset="0"/>
              </a:rPr>
              <a:t>Introduction à la problématique</a:t>
            </a:r>
          </a:p>
        </p:txBody>
      </p:sp>
      <p:sp>
        <p:nvSpPr>
          <p:cNvPr id="6" name="Rectangle 5"/>
          <p:cNvSpPr/>
          <p:nvPr/>
        </p:nvSpPr>
        <p:spPr>
          <a:xfrm>
            <a:off x="1338044" y="2007436"/>
            <a:ext cx="9626368" cy="21698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1800"/>
              </a:spcBef>
              <a:spcAft>
                <a:spcPts val="0"/>
              </a:spcAft>
            </a:pPr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L’entreprise est exposée aux jugements de tous : clients, fournisseurs, actionnaires, salariés, syndicats, partenaires divers, État, journalistes, banques, etc.  </a:t>
            </a:r>
          </a:p>
          <a:p>
            <a:pPr>
              <a:spcBef>
                <a:spcPts val="1800"/>
              </a:spcBef>
            </a:pP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Elle doit transmettre une image positive et valorisante qui l’aidera dans son activité.</a:t>
            </a:r>
            <a:endParaRPr lang="fr-FR" sz="24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98345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0" y="-568523"/>
            <a:ext cx="10380133" cy="1079500"/>
          </a:xfrm>
        </p:spPr>
        <p:txBody>
          <a:bodyPr>
            <a:normAutofit/>
          </a:bodyPr>
          <a:lstStyle/>
          <a:p>
            <a:r>
              <a:rPr lang="fr-FR" sz="2800" b="1" dirty="0">
                <a:latin typeface="Arial" panose="020B0604020202020204" pitchFamily="34" charset="0"/>
                <a:cs typeface="Arial" panose="020B0604020202020204" pitchFamily="34" charset="0"/>
              </a:rPr>
              <a:t>Chap. 12 – Communiquer une image positive de l’entreprise</a:t>
            </a:r>
            <a:endParaRPr lang="fr-FR" sz="2800" b="1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343701" y="676829"/>
            <a:ext cx="555632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spcBef>
                <a:spcPts val="600"/>
              </a:spcBef>
              <a:spcAft>
                <a:spcPts val="0"/>
              </a:spcAft>
              <a:tabLst>
                <a:tab pos="179705" algn="l"/>
                <a:tab pos="539750" algn="l"/>
                <a:tab pos="899795" algn="l"/>
                <a:tab pos="1259840" algn="l"/>
                <a:tab pos="1619885" algn="l"/>
                <a:tab pos="1979930" algn="l"/>
                <a:tab pos="2339975" algn="l"/>
                <a:tab pos="2700020" algn="l"/>
                <a:tab pos="3060065" algn="l"/>
                <a:tab pos="3420110" algn="l"/>
              </a:tabLst>
            </a:pPr>
            <a:r>
              <a:rPr lang="fr-FR" sz="2800" b="1" dirty="0">
                <a:solidFill>
                  <a:srgbClr val="FFFF00"/>
                </a:solidFill>
                <a:latin typeface="Arial" panose="020B0604020202020204" pitchFamily="34" charset="0"/>
              </a:rPr>
              <a:t>Introduction à la problématique</a:t>
            </a:r>
          </a:p>
        </p:txBody>
      </p:sp>
      <p:graphicFrame>
        <p:nvGraphicFramePr>
          <p:cNvPr id="8" name="Diagramme 7"/>
          <p:cNvGraphicFramePr/>
          <p:nvPr/>
        </p:nvGraphicFramePr>
        <p:xfrm>
          <a:off x="5749553" y="1021954"/>
          <a:ext cx="6285471" cy="524878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Rectangle 5"/>
          <p:cNvSpPr/>
          <p:nvPr/>
        </p:nvSpPr>
        <p:spPr>
          <a:xfrm>
            <a:off x="488092" y="2095520"/>
            <a:ext cx="4966227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000" dirty="0">
                <a:latin typeface="Arial" panose="020B0604020202020204" pitchFamily="34" charset="0"/>
                <a:cs typeface="Arial" panose="020B0604020202020204" pitchFamily="34" charset="0"/>
              </a:rPr>
              <a:t>Cette image intègre : son histoire, la qualité de sa politique sociale, de sa relation à son personnel, à ses clients, à ses fournisseurs, à ses partenaires institutionnels ou non, son écocitoyenneté, etc.</a:t>
            </a:r>
          </a:p>
          <a:p>
            <a:endParaRPr lang="fr-FR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FR" sz="2000" dirty="0">
                <a:latin typeface="Arial" panose="020B0604020202020204" pitchFamily="34" charset="0"/>
                <a:cs typeface="Arial" panose="020B0604020202020204" pitchFamily="34" charset="0"/>
              </a:rPr>
              <a:t>Cette image se niche dans le moindre détail y compris dans la qualité de l’accueil physique ou de l’accueil téléphonique.</a:t>
            </a:r>
          </a:p>
        </p:txBody>
      </p:sp>
    </p:spTree>
    <p:extLst>
      <p:ext uri="{BB962C8B-B14F-4D97-AF65-F5344CB8AC3E}">
        <p14:creationId xmlns:p14="http://schemas.microsoft.com/office/powerpoint/2010/main" val="17772305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0E5580"/>
      </a:dk2>
      <a:lt2>
        <a:srgbClr val="EBEBEB"/>
      </a:lt2>
      <a:accent1>
        <a:srgbClr val="ACD433"/>
      </a:accent1>
      <a:accent2>
        <a:srgbClr val="E6C133"/>
      </a:accent2>
      <a:accent3>
        <a:srgbClr val="EF7A24"/>
      </a:accent3>
      <a:accent4>
        <a:srgbClr val="5AA0F5"/>
      </a:accent4>
      <a:accent5>
        <a:srgbClr val="75CEEC"/>
      </a:accent5>
      <a:accent6>
        <a:srgbClr val="65D6A0"/>
      </a:accent6>
      <a:hlink>
        <a:srgbClr val="C4E46E"/>
      </a:hlink>
      <a:folHlink>
        <a:srgbClr val="BDE0FB"/>
      </a:folHlink>
    </a:clrScheme>
    <a:fontScheme name="Ion">
      <a:maj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2000"/>
                <a:hueMod val="96000"/>
                <a:satMod val="128000"/>
                <a:lumMod val="114000"/>
              </a:schemeClr>
            </a:gs>
            <a:gs pos="100000">
              <a:schemeClr val="phClr">
                <a:shade val="62000"/>
                <a:hueMod val="100000"/>
                <a:satMod val="13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2000"/>
                <a:hueMod val="108000"/>
                <a:satMod val="164000"/>
                <a:lumMod val="69000"/>
              </a:schemeClr>
              <a:schemeClr val="phClr">
                <a:tint val="96000"/>
                <a:hueMod val="90000"/>
                <a:satMod val="130000"/>
                <a:lumMod val="134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BACC050B-8757-4460-95D8-E37B46A6B421}"/>
    </a:ext>
  </a:extLst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212</TotalTime>
  <Words>72</Words>
  <Application>Microsoft Office PowerPoint</Application>
  <PresentationFormat>Grand écran</PresentationFormat>
  <Paragraphs>18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7" baseType="lpstr">
      <vt:lpstr>Arial</vt:lpstr>
      <vt:lpstr>Calibri</vt:lpstr>
      <vt:lpstr>Century Gothic</vt:lpstr>
      <vt:lpstr>Wingdings 3</vt:lpstr>
      <vt:lpstr>Ion</vt:lpstr>
      <vt:lpstr>Chap. 12 – Communiquer une image positive de l’entreprise</vt:lpstr>
      <vt:lpstr>Chap. 12 – Communiquer une image positive de l’entreprise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A41. Organisation et amélioration du travail administratif</dc:title>
  <dc:creator>Claude Terrier</dc:creator>
  <cp:lastModifiedBy>Claude Terrier</cp:lastModifiedBy>
  <cp:revision>34</cp:revision>
  <dcterms:created xsi:type="dcterms:W3CDTF">2014-01-14T07:42:30Z</dcterms:created>
  <dcterms:modified xsi:type="dcterms:W3CDTF">2019-09-23T18:16:12Z</dcterms:modified>
</cp:coreProperties>
</file>