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18249-4A8A-CC4D-8CE5-EC1044AAA54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3AF5E-DC12-6340-937B-7CC73FA3A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61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6. Argumenter et utiliser les bons arguments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95531" y="2023533"/>
            <a:ext cx="1088370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Dans certains échanges, il est important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de convaincre l’interlocuteur grâce à l’aide d’arguments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qui vont l’amener à adhérer à nos propos.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6. Argumenter et utiliser les bons arguments</a:t>
            </a:r>
            <a:endParaRPr lang="fr-FR" sz="54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" y="1296183"/>
            <a:ext cx="11252443" cy="467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59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231</TotalTime>
  <Words>39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6. Argumenter et utiliser les bons arguments</vt:lpstr>
      <vt:lpstr>6. Argumenter et utiliser les bons arguments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2025-05-03T19:04:37Z</dcterms:modified>
</cp:coreProperties>
</file>