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427E5-19FD-1E4D-9A95-BC1E7612BB37}" type="datetimeFigureOut">
              <a:rPr lang="fr-FR" smtClean="0"/>
              <a:t>03/05/2025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0C6878-845A-4640-B3D2-5AF25782D1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2499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03/05/2025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03/05/2025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03/05/2025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03/05/2025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03/05/2025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03/05/2025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03/05/2025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828868" cy="634999"/>
          </a:xfrm>
        </p:spPr>
        <p:txBody>
          <a:bodyPr>
            <a:normAutofit/>
          </a:bodyPr>
          <a:lstStyle/>
          <a:p>
            <a:r>
              <a:rPr lang="fr-FR" sz="3200" b="1" dirty="0"/>
              <a:t>5. Adopter le bon comportement</a:t>
            </a:r>
            <a:endParaRPr lang="fr-FR" sz="5400" dirty="0"/>
          </a:p>
        </p:txBody>
      </p:sp>
      <p:sp>
        <p:nvSpPr>
          <p:cNvPr id="3" name="Rectangle 2"/>
          <p:cNvSpPr/>
          <p:nvPr/>
        </p:nvSpPr>
        <p:spPr>
          <a:xfrm>
            <a:off x="736600" y="1005069"/>
            <a:ext cx="1082886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Le salarié doit en permanence avoir une attitude adaptée au poste qu’il occupe et être en adéquation avec le style de management mis en place. </a:t>
            </a:r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32" y="2582333"/>
            <a:ext cx="10471139" cy="3035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225</TotalTime>
  <Words>32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Ion</vt:lpstr>
      <vt:lpstr>5. Adopter le bon comportement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41</cp:revision>
  <dcterms:created xsi:type="dcterms:W3CDTF">2014-01-14T07:42:30Z</dcterms:created>
  <dcterms:modified xsi:type="dcterms:W3CDTF">2025-05-03T19:02:26Z</dcterms:modified>
</cp:coreProperties>
</file>