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427E5-19FD-1E4D-9A95-BC1E7612BB37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C6878-845A-4640-B3D2-5AF25782D1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49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5. Adopter le bon comportement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36600" y="1005069"/>
            <a:ext cx="108288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 salarié doit en permanence avoir une attitude adaptée au poste qu’il occupe et être en adéquation avec le style de management mis en place. </a:t>
            </a:r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32" y="2582333"/>
            <a:ext cx="10471139" cy="303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225</TotalTime>
  <Words>32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5. Adopter le bon comportement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2025-05-03T19:02:26Z</dcterms:modified>
</cp:coreProperties>
</file>