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60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A60F72-4E06-4CF1-9654-9F1378A69E1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0D8E7BD-4BA9-44C9-B02C-59436C1FA3CD}">
      <dgm:prSet phldrT="[Texte]" custT="1"/>
      <dgm:spPr/>
      <dgm:t>
        <a:bodyPr/>
        <a:lstStyle/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Analyse transactionnelle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</a:t>
          </a:r>
        </a:p>
        <a:p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un individu peut adopter trois types de comportements en situation de communication : </a:t>
          </a:r>
          <a:endParaRPr lang="fr-FR" sz="2000" dirty="0">
            <a:solidFill>
              <a:schemeClr val="bg1"/>
            </a:solidFill>
          </a:endParaRPr>
        </a:p>
      </dgm:t>
    </dgm:pt>
    <dgm:pt modelId="{C3A0C745-7C65-4398-BFDE-12AA222CC915}" type="parTrans" cxnId="{9B7045E8-1D61-4810-8218-BB792B4A4064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CB3CDCCC-50D1-40F7-A04B-6446D0D05985}" type="sibTrans" cxnId="{9B7045E8-1D61-4810-8218-BB792B4A4064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54103E8C-EB38-4697-9F5D-1BA46F7A2BD7}">
      <dgm:prSet custT="1"/>
      <dgm:spPr/>
      <dgm:t>
        <a:bodyPr/>
        <a:lstStyle/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Enfant 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premier état du Moi. Il se constitue après la naissance, il exprime sans réserve l’affectivité, les besoins, les sensations, les émotions de la personne </a:t>
          </a:r>
        </a:p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Je veux »</a:t>
          </a:r>
          <a:endParaRPr lang="fr-FR"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3B07D5-8E89-4920-9C29-D003ABCF5DCC}" type="parTrans" cxnId="{C616F864-02BC-4917-8175-38833DD6F4B6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1CE4A011-6FCB-449A-9084-C3AE7B7FA1BE}" type="sibTrans" cxnId="{C616F864-02BC-4917-8175-38833DD6F4B6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7DA490E4-1D97-40F3-957C-9C3E7F21C820}">
      <dgm:prSet custT="1"/>
      <dgm:spPr/>
      <dgm:t>
        <a:bodyPr/>
        <a:lstStyle/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Parent = 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la partie du Moi qui se constitue dans l’enfance sous l’influence du modèle parental. Il reproduit ce qu’il a appris </a:t>
          </a:r>
        </a:p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Il faut » </a:t>
          </a:r>
          <a:endParaRPr lang="fr-FR"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98383C-0741-41EE-8BBA-411B701C3650}" type="parTrans" cxnId="{44F247AB-A24C-4ABF-ADB3-08055A7721FC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92FEFCFF-0B3E-4D80-8D76-B0DB0216B0DA}" type="sibTrans" cxnId="{44F247AB-A24C-4ABF-ADB3-08055A7721FC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2C4083C4-0272-4CDD-AB8D-2E4059AE7FBC}">
      <dgm:prSet custT="1"/>
      <dgm:spPr/>
      <dgm:t>
        <a:bodyPr/>
        <a:lstStyle/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Adulte </a:t>
          </a:r>
          <a:r>
            <a: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dernier état du Moi qui se développe. Il observe, comprend, agit, décide, analyse, etc. </a:t>
          </a:r>
        </a:p>
        <a:p>
          <a:r>
            <a: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Expliquez-moi »</a:t>
          </a:r>
        </a:p>
      </dgm:t>
    </dgm:pt>
    <dgm:pt modelId="{B185E10B-87BD-4535-86FA-0D026A8EF3E4}" type="parTrans" cxnId="{4856EA5C-0040-4CF3-92B3-3FC36A5BFADF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5A91FB99-0FBB-4057-A711-7B77776D6CD7}" type="sibTrans" cxnId="{4856EA5C-0040-4CF3-92B3-3FC36A5BFADF}">
      <dgm:prSet/>
      <dgm:spPr/>
      <dgm:t>
        <a:bodyPr/>
        <a:lstStyle/>
        <a:p>
          <a:endParaRPr lang="fr-FR" sz="2400">
            <a:solidFill>
              <a:schemeClr val="bg1"/>
            </a:solidFill>
          </a:endParaRPr>
        </a:p>
      </dgm:t>
    </dgm:pt>
    <dgm:pt modelId="{63EC5A1E-71ED-4247-8F07-7F089BEF0B23}" type="pres">
      <dgm:prSet presAssocID="{18A60F72-4E06-4CF1-9654-9F1378A69E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A9E312F-7122-4E64-B0A9-FA98B7F9E995}" type="pres">
      <dgm:prSet presAssocID="{80D8E7BD-4BA9-44C9-B02C-59436C1FA3CD}" presName="hierRoot1" presStyleCnt="0">
        <dgm:presLayoutVars>
          <dgm:hierBranch val="init"/>
        </dgm:presLayoutVars>
      </dgm:prSet>
      <dgm:spPr/>
    </dgm:pt>
    <dgm:pt modelId="{9D49A0F0-1B4D-418E-8ABA-0567B1B1855A}" type="pres">
      <dgm:prSet presAssocID="{80D8E7BD-4BA9-44C9-B02C-59436C1FA3CD}" presName="rootComposite1" presStyleCnt="0"/>
      <dgm:spPr/>
    </dgm:pt>
    <dgm:pt modelId="{A5986B22-B1B8-4C27-BF35-2C37F81E21D2}" type="pres">
      <dgm:prSet presAssocID="{80D8E7BD-4BA9-44C9-B02C-59436C1FA3CD}" presName="rootText1" presStyleLbl="node0" presStyleIdx="0" presStyleCnt="1" custScaleX="66862" custScaleY="267748">
        <dgm:presLayoutVars>
          <dgm:chPref val="3"/>
        </dgm:presLayoutVars>
      </dgm:prSet>
      <dgm:spPr/>
    </dgm:pt>
    <dgm:pt modelId="{1A218E9C-E4DB-4DA1-A6E3-E2056FFBE714}" type="pres">
      <dgm:prSet presAssocID="{80D8E7BD-4BA9-44C9-B02C-59436C1FA3CD}" presName="rootConnector1" presStyleLbl="node1" presStyleIdx="0" presStyleCnt="0"/>
      <dgm:spPr/>
    </dgm:pt>
    <dgm:pt modelId="{2E40808E-1D66-40D8-B731-668809809A48}" type="pres">
      <dgm:prSet presAssocID="{80D8E7BD-4BA9-44C9-B02C-59436C1FA3CD}" presName="hierChild2" presStyleCnt="0"/>
      <dgm:spPr/>
    </dgm:pt>
    <dgm:pt modelId="{F7800662-4CE4-4C71-95F5-A81727512E7D}" type="pres">
      <dgm:prSet presAssocID="{123B07D5-8E89-4920-9C29-D003ABCF5DCC}" presName="Name64" presStyleLbl="parChTrans1D2" presStyleIdx="0" presStyleCnt="3"/>
      <dgm:spPr/>
    </dgm:pt>
    <dgm:pt modelId="{28D0F095-154B-4123-B3AF-BE233CDDCE89}" type="pres">
      <dgm:prSet presAssocID="{54103E8C-EB38-4697-9F5D-1BA46F7A2BD7}" presName="hierRoot2" presStyleCnt="0">
        <dgm:presLayoutVars>
          <dgm:hierBranch val="init"/>
        </dgm:presLayoutVars>
      </dgm:prSet>
      <dgm:spPr/>
    </dgm:pt>
    <dgm:pt modelId="{08765FA2-F50C-407A-B0AA-6F4F91559CAF}" type="pres">
      <dgm:prSet presAssocID="{54103E8C-EB38-4697-9F5D-1BA46F7A2BD7}" presName="rootComposite" presStyleCnt="0"/>
      <dgm:spPr/>
    </dgm:pt>
    <dgm:pt modelId="{D22F1F1E-85CF-4A91-A299-59F30D739C04}" type="pres">
      <dgm:prSet presAssocID="{54103E8C-EB38-4697-9F5D-1BA46F7A2BD7}" presName="rootText" presStyleLbl="node2" presStyleIdx="0" presStyleCnt="3" custScaleX="232922" custScaleY="120772">
        <dgm:presLayoutVars>
          <dgm:chPref val="3"/>
        </dgm:presLayoutVars>
      </dgm:prSet>
      <dgm:spPr/>
    </dgm:pt>
    <dgm:pt modelId="{7AB43BEA-D339-472D-B268-CB43D3434282}" type="pres">
      <dgm:prSet presAssocID="{54103E8C-EB38-4697-9F5D-1BA46F7A2BD7}" presName="rootConnector" presStyleLbl="node2" presStyleIdx="0" presStyleCnt="3"/>
      <dgm:spPr/>
    </dgm:pt>
    <dgm:pt modelId="{7783648A-7B39-4F24-B194-85B7DE74DBD8}" type="pres">
      <dgm:prSet presAssocID="{54103E8C-EB38-4697-9F5D-1BA46F7A2BD7}" presName="hierChild4" presStyleCnt="0"/>
      <dgm:spPr/>
    </dgm:pt>
    <dgm:pt modelId="{C7E68A28-2951-4E44-9327-FCDBF6F7FF52}" type="pres">
      <dgm:prSet presAssocID="{54103E8C-EB38-4697-9F5D-1BA46F7A2BD7}" presName="hierChild5" presStyleCnt="0"/>
      <dgm:spPr/>
    </dgm:pt>
    <dgm:pt modelId="{1BFDA48E-32E7-4FFC-A5A0-32BCD061E574}" type="pres">
      <dgm:prSet presAssocID="{C998383C-0741-41EE-8BBA-411B701C3650}" presName="Name64" presStyleLbl="parChTrans1D2" presStyleIdx="1" presStyleCnt="3"/>
      <dgm:spPr/>
    </dgm:pt>
    <dgm:pt modelId="{446C8048-920C-458B-9DB4-B5BE293EE589}" type="pres">
      <dgm:prSet presAssocID="{7DA490E4-1D97-40F3-957C-9C3E7F21C820}" presName="hierRoot2" presStyleCnt="0">
        <dgm:presLayoutVars>
          <dgm:hierBranch val="init"/>
        </dgm:presLayoutVars>
      </dgm:prSet>
      <dgm:spPr/>
    </dgm:pt>
    <dgm:pt modelId="{51EDE971-99EA-468F-B83E-918BE2807586}" type="pres">
      <dgm:prSet presAssocID="{7DA490E4-1D97-40F3-957C-9C3E7F21C820}" presName="rootComposite" presStyleCnt="0"/>
      <dgm:spPr/>
    </dgm:pt>
    <dgm:pt modelId="{0D239E18-D2B5-491F-8FC9-390A35DF9749}" type="pres">
      <dgm:prSet presAssocID="{7DA490E4-1D97-40F3-957C-9C3E7F21C820}" presName="rootText" presStyleLbl="node2" presStyleIdx="1" presStyleCnt="3" custScaleX="232922" custLinFactNeighborX="381" custLinFactNeighborY="-3120">
        <dgm:presLayoutVars>
          <dgm:chPref val="3"/>
        </dgm:presLayoutVars>
      </dgm:prSet>
      <dgm:spPr/>
    </dgm:pt>
    <dgm:pt modelId="{1D938B63-D5B6-4D48-97EE-20A9AACE9665}" type="pres">
      <dgm:prSet presAssocID="{7DA490E4-1D97-40F3-957C-9C3E7F21C820}" presName="rootConnector" presStyleLbl="node2" presStyleIdx="1" presStyleCnt="3"/>
      <dgm:spPr/>
    </dgm:pt>
    <dgm:pt modelId="{3A91CDA2-2097-472F-B664-52EF9DB1EF83}" type="pres">
      <dgm:prSet presAssocID="{7DA490E4-1D97-40F3-957C-9C3E7F21C820}" presName="hierChild4" presStyleCnt="0"/>
      <dgm:spPr/>
    </dgm:pt>
    <dgm:pt modelId="{BE646E31-B31F-49A5-84C9-330C3DD77E6A}" type="pres">
      <dgm:prSet presAssocID="{7DA490E4-1D97-40F3-957C-9C3E7F21C820}" presName="hierChild5" presStyleCnt="0"/>
      <dgm:spPr/>
    </dgm:pt>
    <dgm:pt modelId="{4D7E794C-F3E0-4E43-B2A6-CFC6F6452546}" type="pres">
      <dgm:prSet presAssocID="{B185E10B-87BD-4535-86FA-0D026A8EF3E4}" presName="Name64" presStyleLbl="parChTrans1D2" presStyleIdx="2" presStyleCnt="3"/>
      <dgm:spPr/>
    </dgm:pt>
    <dgm:pt modelId="{7127ABA8-2C16-4111-9AE3-ABAFD4764195}" type="pres">
      <dgm:prSet presAssocID="{2C4083C4-0272-4CDD-AB8D-2E4059AE7FBC}" presName="hierRoot2" presStyleCnt="0">
        <dgm:presLayoutVars>
          <dgm:hierBranch val="init"/>
        </dgm:presLayoutVars>
      </dgm:prSet>
      <dgm:spPr/>
    </dgm:pt>
    <dgm:pt modelId="{F5494A6E-8E2A-475D-9433-ED606297823E}" type="pres">
      <dgm:prSet presAssocID="{2C4083C4-0272-4CDD-AB8D-2E4059AE7FBC}" presName="rootComposite" presStyleCnt="0"/>
      <dgm:spPr/>
    </dgm:pt>
    <dgm:pt modelId="{E45CD25F-F424-4B62-BEC1-65B58D8D8618}" type="pres">
      <dgm:prSet presAssocID="{2C4083C4-0272-4CDD-AB8D-2E4059AE7FBC}" presName="rootText" presStyleLbl="node2" presStyleIdx="2" presStyleCnt="3" custScaleX="232922">
        <dgm:presLayoutVars>
          <dgm:chPref val="3"/>
        </dgm:presLayoutVars>
      </dgm:prSet>
      <dgm:spPr/>
    </dgm:pt>
    <dgm:pt modelId="{6E07C0C4-C143-4807-89E7-07E9452F6C9C}" type="pres">
      <dgm:prSet presAssocID="{2C4083C4-0272-4CDD-AB8D-2E4059AE7FBC}" presName="rootConnector" presStyleLbl="node2" presStyleIdx="2" presStyleCnt="3"/>
      <dgm:spPr/>
    </dgm:pt>
    <dgm:pt modelId="{D177E3EA-4E66-49ED-86FA-0BA392F50725}" type="pres">
      <dgm:prSet presAssocID="{2C4083C4-0272-4CDD-AB8D-2E4059AE7FBC}" presName="hierChild4" presStyleCnt="0"/>
      <dgm:spPr/>
    </dgm:pt>
    <dgm:pt modelId="{B1301F50-9CBF-4EAD-924C-73B38F01D069}" type="pres">
      <dgm:prSet presAssocID="{2C4083C4-0272-4CDD-AB8D-2E4059AE7FBC}" presName="hierChild5" presStyleCnt="0"/>
      <dgm:spPr/>
    </dgm:pt>
    <dgm:pt modelId="{A737B7F7-ED41-4590-BF2E-5551990FA65C}" type="pres">
      <dgm:prSet presAssocID="{80D8E7BD-4BA9-44C9-B02C-59436C1FA3CD}" presName="hierChild3" presStyleCnt="0"/>
      <dgm:spPr/>
    </dgm:pt>
  </dgm:ptLst>
  <dgm:cxnLst>
    <dgm:cxn modelId="{287EC800-95B6-499A-A465-1F1796C086B1}" type="presOf" srcId="{54103E8C-EB38-4697-9F5D-1BA46F7A2BD7}" destId="{D22F1F1E-85CF-4A91-A299-59F30D739C04}" srcOrd="0" destOrd="0" presId="urn:microsoft.com/office/officeart/2009/3/layout/HorizontalOrganizationChart"/>
    <dgm:cxn modelId="{4856EA5C-0040-4CF3-92B3-3FC36A5BFADF}" srcId="{80D8E7BD-4BA9-44C9-B02C-59436C1FA3CD}" destId="{2C4083C4-0272-4CDD-AB8D-2E4059AE7FBC}" srcOrd="2" destOrd="0" parTransId="{B185E10B-87BD-4535-86FA-0D026A8EF3E4}" sibTransId="{5A91FB99-0FBB-4057-A711-7B77776D6CD7}"/>
    <dgm:cxn modelId="{C616F864-02BC-4917-8175-38833DD6F4B6}" srcId="{80D8E7BD-4BA9-44C9-B02C-59436C1FA3CD}" destId="{54103E8C-EB38-4697-9F5D-1BA46F7A2BD7}" srcOrd="0" destOrd="0" parTransId="{123B07D5-8E89-4920-9C29-D003ABCF5DCC}" sibTransId="{1CE4A011-6FCB-449A-9084-C3AE7B7FA1BE}"/>
    <dgm:cxn modelId="{1F02D04B-C461-46AA-91CF-31D70E23D46D}" type="presOf" srcId="{54103E8C-EB38-4697-9F5D-1BA46F7A2BD7}" destId="{7AB43BEA-D339-472D-B268-CB43D3434282}" srcOrd="1" destOrd="0" presId="urn:microsoft.com/office/officeart/2009/3/layout/HorizontalOrganizationChart"/>
    <dgm:cxn modelId="{635D076F-7EAF-48BE-9627-1EB5EA1FCDB0}" type="presOf" srcId="{80D8E7BD-4BA9-44C9-B02C-59436C1FA3CD}" destId="{1A218E9C-E4DB-4DA1-A6E3-E2056FFBE714}" srcOrd="1" destOrd="0" presId="urn:microsoft.com/office/officeart/2009/3/layout/HorizontalOrganizationChart"/>
    <dgm:cxn modelId="{28710475-59D7-4D88-BD81-3CAEAEF467C1}" type="presOf" srcId="{18A60F72-4E06-4CF1-9654-9F1378A69E12}" destId="{63EC5A1E-71ED-4247-8F07-7F089BEF0B23}" srcOrd="0" destOrd="0" presId="urn:microsoft.com/office/officeart/2009/3/layout/HorizontalOrganizationChart"/>
    <dgm:cxn modelId="{8AB3AC55-8168-450E-BB59-8698814B8476}" type="presOf" srcId="{80D8E7BD-4BA9-44C9-B02C-59436C1FA3CD}" destId="{A5986B22-B1B8-4C27-BF35-2C37F81E21D2}" srcOrd="0" destOrd="0" presId="urn:microsoft.com/office/officeart/2009/3/layout/HorizontalOrganizationChart"/>
    <dgm:cxn modelId="{B71BC077-34A9-49B3-9DFB-C31137017C56}" type="presOf" srcId="{B185E10B-87BD-4535-86FA-0D026A8EF3E4}" destId="{4D7E794C-F3E0-4E43-B2A6-CFC6F6452546}" srcOrd="0" destOrd="0" presId="urn:microsoft.com/office/officeart/2009/3/layout/HorizontalOrganizationChart"/>
    <dgm:cxn modelId="{335C0C97-40D5-40B8-8B97-F096A50E55CC}" type="presOf" srcId="{7DA490E4-1D97-40F3-957C-9C3E7F21C820}" destId="{1D938B63-D5B6-4D48-97EE-20A9AACE9665}" srcOrd="1" destOrd="0" presId="urn:microsoft.com/office/officeart/2009/3/layout/HorizontalOrganizationChart"/>
    <dgm:cxn modelId="{3457C1A8-872C-4EBE-9397-605760AB9FAF}" type="presOf" srcId="{2C4083C4-0272-4CDD-AB8D-2E4059AE7FBC}" destId="{6E07C0C4-C143-4807-89E7-07E9452F6C9C}" srcOrd="1" destOrd="0" presId="urn:microsoft.com/office/officeart/2009/3/layout/HorizontalOrganizationChart"/>
    <dgm:cxn modelId="{44F247AB-A24C-4ABF-ADB3-08055A7721FC}" srcId="{80D8E7BD-4BA9-44C9-B02C-59436C1FA3CD}" destId="{7DA490E4-1D97-40F3-957C-9C3E7F21C820}" srcOrd="1" destOrd="0" parTransId="{C998383C-0741-41EE-8BBA-411B701C3650}" sibTransId="{92FEFCFF-0B3E-4D80-8D76-B0DB0216B0DA}"/>
    <dgm:cxn modelId="{9ADE5FC1-F8E2-435B-9852-389E8FAFB0F0}" type="presOf" srcId="{123B07D5-8E89-4920-9C29-D003ABCF5DCC}" destId="{F7800662-4CE4-4C71-95F5-A81727512E7D}" srcOrd="0" destOrd="0" presId="urn:microsoft.com/office/officeart/2009/3/layout/HorizontalOrganizationChart"/>
    <dgm:cxn modelId="{67C701D7-9039-4254-BC9C-09DB1D6B4DED}" type="presOf" srcId="{C998383C-0741-41EE-8BBA-411B701C3650}" destId="{1BFDA48E-32E7-4FFC-A5A0-32BCD061E574}" srcOrd="0" destOrd="0" presId="urn:microsoft.com/office/officeart/2009/3/layout/HorizontalOrganizationChart"/>
    <dgm:cxn modelId="{62DC91E5-46CE-4F13-883D-797D83C61CEA}" type="presOf" srcId="{2C4083C4-0272-4CDD-AB8D-2E4059AE7FBC}" destId="{E45CD25F-F424-4B62-BEC1-65B58D8D8618}" srcOrd="0" destOrd="0" presId="urn:microsoft.com/office/officeart/2009/3/layout/HorizontalOrganizationChart"/>
    <dgm:cxn modelId="{9B7045E8-1D61-4810-8218-BB792B4A4064}" srcId="{18A60F72-4E06-4CF1-9654-9F1378A69E12}" destId="{80D8E7BD-4BA9-44C9-B02C-59436C1FA3CD}" srcOrd="0" destOrd="0" parTransId="{C3A0C745-7C65-4398-BFDE-12AA222CC915}" sibTransId="{CB3CDCCC-50D1-40F7-A04B-6446D0D05985}"/>
    <dgm:cxn modelId="{C92EFDEC-C84A-461A-82BA-333DC96FC785}" type="presOf" srcId="{7DA490E4-1D97-40F3-957C-9C3E7F21C820}" destId="{0D239E18-D2B5-491F-8FC9-390A35DF9749}" srcOrd="0" destOrd="0" presId="urn:microsoft.com/office/officeart/2009/3/layout/HorizontalOrganizationChart"/>
    <dgm:cxn modelId="{04074EA5-0AA8-4BFB-9ACD-E2EE420BE697}" type="presParOf" srcId="{63EC5A1E-71ED-4247-8F07-7F089BEF0B23}" destId="{0A9E312F-7122-4E64-B0A9-FA98B7F9E995}" srcOrd="0" destOrd="0" presId="urn:microsoft.com/office/officeart/2009/3/layout/HorizontalOrganizationChart"/>
    <dgm:cxn modelId="{0260EB5C-75EA-46E0-915D-A1A54153E795}" type="presParOf" srcId="{0A9E312F-7122-4E64-B0A9-FA98B7F9E995}" destId="{9D49A0F0-1B4D-418E-8ABA-0567B1B1855A}" srcOrd="0" destOrd="0" presId="urn:microsoft.com/office/officeart/2009/3/layout/HorizontalOrganizationChart"/>
    <dgm:cxn modelId="{5C3F10E1-97CE-4443-BF33-E4D184993F9E}" type="presParOf" srcId="{9D49A0F0-1B4D-418E-8ABA-0567B1B1855A}" destId="{A5986B22-B1B8-4C27-BF35-2C37F81E21D2}" srcOrd="0" destOrd="0" presId="urn:microsoft.com/office/officeart/2009/3/layout/HorizontalOrganizationChart"/>
    <dgm:cxn modelId="{3350B1C5-45B2-41BF-872C-7A267D64C476}" type="presParOf" srcId="{9D49A0F0-1B4D-418E-8ABA-0567B1B1855A}" destId="{1A218E9C-E4DB-4DA1-A6E3-E2056FFBE714}" srcOrd="1" destOrd="0" presId="urn:microsoft.com/office/officeart/2009/3/layout/HorizontalOrganizationChart"/>
    <dgm:cxn modelId="{83C60183-2D55-499A-A4BE-88D3CA73DC73}" type="presParOf" srcId="{0A9E312F-7122-4E64-B0A9-FA98B7F9E995}" destId="{2E40808E-1D66-40D8-B731-668809809A48}" srcOrd="1" destOrd="0" presId="urn:microsoft.com/office/officeart/2009/3/layout/HorizontalOrganizationChart"/>
    <dgm:cxn modelId="{37BE524B-2E7C-4773-8BEC-3CDA1F5A74F2}" type="presParOf" srcId="{2E40808E-1D66-40D8-B731-668809809A48}" destId="{F7800662-4CE4-4C71-95F5-A81727512E7D}" srcOrd="0" destOrd="0" presId="urn:microsoft.com/office/officeart/2009/3/layout/HorizontalOrganizationChart"/>
    <dgm:cxn modelId="{9E051FE0-2DD4-4C33-B784-E3B3B8DA7083}" type="presParOf" srcId="{2E40808E-1D66-40D8-B731-668809809A48}" destId="{28D0F095-154B-4123-B3AF-BE233CDDCE89}" srcOrd="1" destOrd="0" presId="urn:microsoft.com/office/officeart/2009/3/layout/HorizontalOrganizationChart"/>
    <dgm:cxn modelId="{FD9FA2E1-D9A7-47C4-B310-35E0AEF986DF}" type="presParOf" srcId="{28D0F095-154B-4123-B3AF-BE233CDDCE89}" destId="{08765FA2-F50C-407A-B0AA-6F4F91559CAF}" srcOrd="0" destOrd="0" presId="urn:microsoft.com/office/officeart/2009/3/layout/HorizontalOrganizationChart"/>
    <dgm:cxn modelId="{894150ED-6C26-49E2-AB86-AE1285B8C51F}" type="presParOf" srcId="{08765FA2-F50C-407A-B0AA-6F4F91559CAF}" destId="{D22F1F1E-85CF-4A91-A299-59F30D739C04}" srcOrd="0" destOrd="0" presId="urn:microsoft.com/office/officeart/2009/3/layout/HorizontalOrganizationChart"/>
    <dgm:cxn modelId="{A5420C3A-9D55-4351-9557-1E0F92B62A6F}" type="presParOf" srcId="{08765FA2-F50C-407A-B0AA-6F4F91559CAF}" destId="{7AB43BEA-D339-472D-B268-CB43D3434282}" srcOrd="1" destOrd="0" presId="urn:microsoft.com/office/officeart/2009/3/layout/HorizontalOrganizationChart"/>
    <dgm:cxn modelId="{186578E4-F255-4EAF-B561-43A58F316A02}" type="presParOf" srcId="{28D0F095-154B-4123-B3AF-BE233CDDCE89}" destId="{7783648A-7B39-4F24-B194-85B7DE74DBD8}" srcOrd="1" destOrd="0" presId="urn:microsoft.com/office/officeart/2009/3/layout/HorizontalOrganizationChart"/>
    <dgm:cxn modelId="{6EC5FECA-93A3-4794-88D6-470F783489FE}" type="presParOf" srcId="{28D0F095-154B-4123-B3AF-BE233CDDCE89}" destId="{C7E68A28-2951-4E44-9327-FCDBF6F7FF52}" srcOrd="2" destOrd="0" presId="urn:microsoft.com/office/officeart/2009/3/layout/HorizontalOrganizationChart"/>
    <dgm:cxn modelId="{AB0DAB39-2BA4-44A6-8B5A-D05B2E36C14E}" type="presParOf" srcId="{2E40808E-1D66-40D8-B731-668809809A48}" destId="{1BFDA48E-32E7-4FFC-A5A0-32BCD061E574}" srcOrd="2" destOrd="0" presId="urn:microsoft.com/office/officeart/2009/3/layout/HorizontalOrganizationChart"/>
    <dgm:cxn modelId="{7F7D7F85-5D6C-461D-86EC-BAD929FD7B5C}" type="presParOf" srcId="{2E40808E-1D66-40D8-B731-668809809A48}" destId="{446C8048-920C-458B-9DB4-B5BE293EE589}" srcOrd="3" destOrd="0" presId="urn:microsoft.com/office/officeart/2009/3/layout/HorizontalOrganizationChart"/>
    <dgm:cxn modelId="{7CB0BACE-75AD-4D04-998C-64C19EC34A94}" type="presParOf" srcId="{446C8048-920C-458B-9DB4-B5BE293EE589}" destId="{51EDE971-99EA-468F-B83E-918BE2807586}" srcOrd="0" destOrd="0" presId="urn:microsoft.com/office/officeart/2009/3/layout/HorizontalOrganizationChart"/>
    <dgm:cxn modelId="{9A3379C4-4013-4B29-973B-54E43924F7E3}" type="presParOf" srcId="{51EDE971-99EA-468F-B83E-918BE2807586}" destId="{0D239E18-D2B5-491F-8FC9-390A35DF9749}" srcOrd="0" destOrd="0" presId="urn:microsoft.com/office/officeart/2009/3/layout/HorizontalOrganizationChart"/>
    <dgm:cxn modelId="{5D99C889-6B31-41A9-9AAD-FB1A28E7651D}" type="presParOf" srcId="{51EDE971-99EA-468F-B83E-918BE2807586}" destId="{1D938B63-D5B6-4D48-97EE-20A9AACE9665}" srcOrd="1" destOrd="0" presId="urn:microsoft.com/office/officeart/2009/3/layout/HorizontalOrganizationChart"/>
    <dgm:cxn modelId="{D2AD0BAD-18D6-418D-B7F2-29315C3F47B8}" type="presParOf" srcId="{446C8048-920C-458B-9DB4-B5BE293EE589}" destId="{3A91CDA2-2097-472F-B664-52EF9DB1EF83}" srcOrd="1" destOrd="0" presId="urn:microsoft.com/office/officeart/2009/3/layout/HorizontalOrganizationChart"/>
    <dgm:cxn modelId="{E573BB89-2C31-4D1E-B63D-0B8845EADA68}" type="presParOf" srcId="{446C8048-920C-458B-9DB4-B5BE293EE589}" destId="{BE646E31-B31F-49A5-84C9-330C3DD77E6A}" srcOrd="2" destOrd="0" presId="urn:microsoft.com/office/officeart/2009/3/layout/HorizontalOrganizationChart"/>
    <dgm:cxn modelId="{87E7D5C3-56A9-46EF-8F6D-24D8E9044FE6}" type="presParOf" srcId="{2E40808E-1D66-40D8-B731-668809809A48}" destId="{4D7E794C-F3E0-4E43-B2A6-CFC6F6452546}" srcOrd="4" destOrd="0" presId="urn:microsoft.com/office/officeart/2009/3/layout/HorizontalOrganizationChart"/>
    <dgm:cxn modelId="{C59F29CD-BB73-4CBC-8689-47140139262A}" type="presParOf" srcId="{2E40808E-1D66-40D8-B731-668809809A48}" destId="{7127ABA8-2C16-4111-9AE3-ABAFD4764195}" srcOrd="5" destOrd="0" presId="urn:microsoft.com/office/officeart/2009/3/layout/HorizontalOrganizationChart"/>
    <dgm:cxn modelId="{D9654966-4089-46F6-BF99-141796020618}" type="presParOf" srcId="{7127ABA8-2C16-4111-9AE3-ABAFD4764195}" destId="{F5494A6E-8E2A-475D-9433-ED606297823E}" srcOrd="0" destOrd="0" presId="urn:microsoft.com/office/officeart/2009/3/layout/HorizontalOrganizationChart"/>
    <dgm:cxn modelId="{7E51B4AE-DC52-47E9-8B23-2F7FFD7DC686}" type="presParOf" srcId="{F5494A6E-8E2A-475D-9433-ED606297823E}" destId="{E45CD25F-F424-4B62-BEC1-65B58D8D8618}" srcOrd="0" destOrd="0" presId="urn:microsoft.com/office/officeart/2009/3/layout/HorizontalOrganizationChart"/>
    <dgm:cxn modelId="{E61509C9-637B-4558-BDBC-68F3A268F7BA}" type="presParOf" srcId="{F5494A6E-8E2A-475D-9433-ED606297823E}" destId="{6E07C0C4-C143-4807-89E7-07E9452F6C9C}" srcOrd="1" destOrd="0" presId="urn:microsoft.com/office/officeart/2009/3/layout/HorizontalOrganizationChart"/>
    <dgm:cxn modelId="{22F4669B-4814-45AF-9E82-45405B437A3F}" type="presParOf" srcId="{7127ABA8-2C16-4111-9AE3-ABAFD4764195}" destId="{D177E3EA-4E66-49ED-86FA-0BA392F50725}" srcOrd="1" destOrd="0" presId="urn:microsoft.com/office/officeart/2009/3/layout/HorizontalOrganizationChart"/>
    <dgm:cxn modelId="{CACF9A15-99C9-4132-9D5E-0076618EA8D5}" type="presParOf" srcId="{7127ABA8-2C16-4111-9AE3-ABAFD4764195}" destId="{B1301F50-9CBF-4EAD-924C-73B38F01D069}" srcOrd="2" destOrd="0" presId="urn:microsoft.com/office/officeart/2009/3/layout/HorizontalOrganizationChart"/>
    <dgm:cxn modelId="{86D6B134-6B9E-4FD6-82D2-F3E3F9C8E30D}" type="presParOf" srcId="{0A9E312F-7122-4E64-B0A9-FA98B7F9E995}" destId="{A737B7F7-ED41-4590-BF2E-5551990FA65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E794C-F3E0-4E43-B2A6-CFC6F6452546}">
      <dsp:nvSpPr>
        <dsp:cNvPr id="0" name=""/>
        <dsp:cNvSpPr/>
      </dsp:nvSpPr>
      <dsp:spPr>
        <a:xfrm>
          <a:off x="2785005" y="2030924"/>
          <a:ext cx="660846" cy="1525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0423" y="0"/>
              </a:lnTo>
              <a:lnTo>
                <a:pt x="330423" y="1525489"/>
              </a:lnTo>
              <a:lnTo>
                <a:pt x="660846" y="152548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DA48E-32E7-4FFC-A5A0-32BCD061E574}">
      <dsp:nvSpPr>
        <dsp:cNvPr id="0" name=""/>
        <dsp:cNvSpPr/>
      </dsp:nvSpPr>
      <dsp:spPr>
        <a:xfrm>
          <a:off x="2785005" y="1985204"/>
          <a:ext cx="6734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3012" y="45720"/>
              </a:lnTo>
              <a:lnTo>
                <a:pt x="343012" y="118946"/>
              </a:lnTo>
              <a:lnTo>
                <a:pt x="673435" y="11894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00662-4CE4-4C71-95F5-A81727512E7D}">
      <dsp:nvSpPr>
        <dsp:cNvPr id="0" name=""/>
        <dsp:cNvSpPr/>
      </dsp:nvSpPr>
      <dsp:spPr>
        <a:xfrm>
          <a:off x="2785005" y="610104"/>
          <a:ext cx="660846" cy="1420819"/>
        </a:xfrm>
        <a:custGeom>
          <a:avLst/>
          <a:gdLst/>
          <a:ahLst/>
          <a:cxnLst/>
          <a:rect l="0" t="0" r="0" b="0"/>
          <a:pathLst>
            <a:path>
              <a:moveTo>
                <a:pt x="0" y="1420819"/>
              </a:moveTo>
              <a:lnTo>
                <a:pt x="330423" y="1420819"/>
              </a:lnTo>
              <a:lnTo>
                <a:pt x="330423" y="0"/>
              </a:lnTo>
              <a:lnTo>
                <a:pt x="660846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986B22-B1B8-4C27-BF35-2C37F81E21D2}">
      <dsp:nvSpPr>
        <dsp:cNvPr id="0" name=""/>
        <dsp:cNvSpPr/>
      </dsp:nvSpPr>
      <dsp:spPr>
        <a:xfrm>
          <a:off x="575729" y="681754"/>
          <a:ext cx="2209275" cy="26983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Analyse transactionnelle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un individu peut adopter trois types de comportements en situation de communication : </a:t>
          </a:r>
          <a:endParaRPr lang="fr-FR" sz="2000" kern="1200" dirty="0">
            <a:solidFill>
              <a:schemeClr val="bg1"/>
            </a:solidFill>
          </a:endParaRPr>
        </a:p>
      </dsp:txBody>
      <dsp:txXfrm>
        <a:off x="575729" y="681754"/>
        <a:ext cx="2209275" cy="2698339"/>
      </dsp:txXfrm>
    </dsp:sp>
    <dsp:sp modelId="{D22F1F1E-85CF-4A91-A299-59F30D739C04}">
      <dsp:nvSpPr>
        <dsp:cNvPr id="0" name=""/>
        <dsp:cNvSpPr/>
      </dsp:nvSpPr>
      <dsp:spPr>
        <a:xfrm>
          <a:off x="3445852" y="1540"/>
          <a:ext cx="7696283" cy="12171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Enfant 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premier état du Moi. Il se constitue après la naissance, il exprime sans réserve l’affectivité, les besoins, les sensations, les émotions de la personne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Je veux »</a:t>
          </a:r>
          <a:endParaRPr lang="fr-FR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5852" y="1540"/>
        <a:ext cx="7696283" cy="1217129"/>
      </dsp:txXfrm>
    </dsp:sp>
    <dsp:sp modelId="{0D239E18-D2B5-491F-8FC9-390A35DF9749}">
      <dsp:nvSpPr>
        <dsp:cNvPr id="0" name=""/>
        <dsp:cNvSpPr/>
      </dsp:nvSpPr>
      <dsp:spPr>
        <a:xfrm>
          <a:off x="3458441" y="1600255"/>
          <a:ext cx="7696283" cy="1007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Parent = 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la partie du Moi qui se constitue dans l’enfance sous l’influence du modèle parental. Il reproduit ce qu’il a appris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Il faut » </a:t>
          </a:r>
          <a:endParaRPr lang="fr-FR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58441" y="1600255"/>
        <a:ext cx="7696283" cy="1007790"/>
      </dsp:txXfrm>
    </dsp:sp>
    <dsp:sp modelId="{E45CD25F-F424-4B62-BEC1-65B58D8D8618}">
      <dsp:nvSpPr>
        <dsp:cNvPr id="0" name=""/>
        <dsp:cNvSpPr/>
      </dsp:nvSpPr>
      <dsp:spPr>
        <a:xfrm>
          <a:off x="3445852" y="3052518"/>
          <a:ext cx="7696283" cy="1007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Adulte </a:t>
          </a:r>
          <a:r>
            <a:rPr lang="fr-FR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 dernier état du Moi qui se développe. Il observe, comprend, agit, décide, analyse, etc.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=&gt; « Expliquez-moi »</a:t>
          </a:r>
        </a:p>
      </dsp:txBody>
      <dsp:txXfrm>
        <a:off x="3445852" y="3052518"/>
        <a:ext cx="7696283" cy="1007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DE75B-507B-764D-B871-F8FF6B430BB5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A8D85-615B-C345-9784-3ED06D218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295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4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7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394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5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262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83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32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94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5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1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06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43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909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92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69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6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15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204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82886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2. Donner du sens au message</a:t>
            </a:r>
            <a:endParaRPr lang="fr-FR" sz="5400" dirty="0"/>
          </a:p>
        </p:txBody>
      </p:sp>
      <p:sp>
        <p:nvSpPr>
          <p:cNvPr id="3" name="Rectangle 2"/>
          <p:cNvSpPr/>
          <p:nvPr/>
        </p:nvSpPr>
        <p:spPr>
          <a:xfrm>
            <a:off x="414867" y="1089898"/>
            <a:ext cx="1116753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message n’est pas seulement constitué de mots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Il est complété par des informations en provenance de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la personne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Elle communique avec son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entier, qui est fait :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son vécu ;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son milieu social ; 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sa culture, de son éducation ; 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ses réussites, de ses échecs ; 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son statut hiérarchique ; 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sa personnalité (introvertie, extravertie) ;</a:t>
            </a:r>
          </a:p>
          <a:p>
            <a:pPr marL="1714500" lvl="3" indent="-342900"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son caractère (primaire, secondaire, actif, passif).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Tous ces éléments interagissent sur la communication et sont observables. </a:t>
            </a:r>
          </a:p>
        </p:txBody>
      </p:sp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82886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2. Donner du sens au message</a:t>
            </a:r>
            <a:endParaRPr lang="fr-FR" sz="5400" dirty="0"/>
          </a:p>
        </p:txBody>
      </p:sp>
      <p:sp>
        <p:nvSpPr>
          <p:cNvPr id="3" name="Rectangle 2"/>
          <p:cNvSpPr/>
          <p:nvPr/>
        </p:nvSpPr>
        <p:spPr>
          <a:xfrm>
            <a:off x="414867" y="1089898"/>
            <a:ext cx="11150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message n’est pas seulement constitué de mots.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message est complété par :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langage, 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gestuelle, 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ton de la voix, 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rythme de la parole, 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silences, </a:t>
            </a:r>
          </a:p>
          <a:p>
            <a:pPr marL="3543300" lvl="7" indent="-34290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On parle de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métalangage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. Ces éléments complètent le message verbal. </a:t>
            </a:r>
          </a:p>
        </p:txBody>
      </p:sp>
    </p:spTree>
    <p:extLst>
      <p:ext uri="{BB962C8B-B14F-4D97-AF65-F5344CB8AC3E}">
        <p14:creationId xmlns:p14="http://schemas.microsoft.com/office/powerpoint/2010/main" val="301695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82886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2. Donner du sens au message</a:t>
            </a:r>
            <a:endParaRPr lang="fr-FR" sz="5400" dirty="0"/>
          </a:p>
        </p:txBody>
      </p:sp>
      <p:sp>
        <p:nvSpPr>
          <p:cNvPr id="3" name="Rectangle 2"/>
          <p:cNvSpPr/>
          <p:nvPr/>
        </p:nvSpPr>
        <p:spPr>
          <a:xfrm>
            <a:off x="0" y="818965"/>
            <a:ext cx="11557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message n’est pas seulement constitué de mots. </a:t>
            </a:r>
          </a:p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La construction du sens peut être perturbée </a:t>
            </a:r>
          </a:p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par les pièges sémantiques :</a:t>
            </a:r>
            <a:r>
              <a:rPr lang="fr-FR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stéréotypes,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étiquetage,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polarisation,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globalisante et définitive,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inférence,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énoncés évaluatifs (jugements),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impossibles à résoudre ou sans réponse,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croyances, </a:t>
            </a:r>
          </a:p>
          <a:p>
            <a:pPr marL="1897063" lvl="1" indent="-4572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fr-FR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lang="fr-F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2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82886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2. Donner du sens au message</a:t>
            </a:r>
            <a:endParaRPr lang="fr-FR" sz="5400" dirty="0"/>
          </a:p>
        </p:txBody>
      </p:sp>
      <p:sp>
        <p:nvSpPr>
          <p:cNvPr id="3" name="Rectangle 2"/>
          <p:cNvSpPr/>
          <p:nvPr/>
        </p:nvSpPr>
        <p:spPr>
          <a:xfrm>
            <a:off x="220133" y="793565"/>
            <a:ext cx="1115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message n’est pas seulement constitué de mots.</a:t>
            </a:r>
            <a:endParaRPr lang="fr-F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021191971"/>
              </p:ext>
            </p:extLst>
          </p:nvPr>
        </p:nvGraphicFramePr>
        <p:xfrm>
          <a:off x="101601" y="1475351"/>
          <a:ext cx="11717866" cy="4061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46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82886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2. </a:t>
            </a:r>
            <a:r>
              <a:rPr lang="fr-FR" sz="3200" b="1"/>
              <a:t>Donner du sens au message</a:t>
            </a:r>
            <a:endParaRPr lang="fr-FR" sz="5400" dirty="0"/>
          </a:p>
        </p:txBody>
      </p:sp>
      <p:sp>
        <p:nvSpPr>
          <p:cNvPr id="3" name="Rectangle 2"/>
          <p:cNvSpPr/>
          <p:nvPr/>
        </p:nvSpPr>
        <p:spPr>
          <a:xfrm>
            <a:off x="177800" y="1157632"/>
            <a:ext cx="1115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message n’est pas seulement constitué de mots.</a:t>
            </a:r>
            <a:endParaRPr lang="fr-F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86" y="2010635"/>
            <a:ext cx="11306375" cy="340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24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289</TotalTime>
  <Words>354</Words>
  <Application>Microsoft Office PowerPoint</Application>
  <PresentationFormat>Grand écran</PresentationFormat>
  <Paragraphs>49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</vt:lpstr>
      <vt:lpstr>Wingdings 3</vt:lpstr>
      <vt:lpstr>Ion</vt:lpstr>
      <vt:lpstr>2. Donner du sens au message</vt:lpstr>
      <vt:lpstr>2. Donner du sens au message</vt:lpstr>
      <vt:lpstr>2. Donner du sens au message</vt:lpstr>
      <vt:lpstr>2. Donner du sens au message</vt:lpstr>
      <vt:lpstr>2. Donner du sens au message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40</cp:revision>
  <dcterms:created xsi:type="dcterms:W3CDTF">2014-01-14T07:42:30Z</dcterms:created>
  <dcterms:modified xsi:type="dcterms:W3CDTF">2025-05-03T18:44:03Z</dcterms:modified>
</cp:coreProperties>
</file>