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62" r:id="rId3"/>
    <p:sldId id="258" r:id="rId4"/>
    <p:sldId id="268" r:id="rId5"/>
    <p:sldId id="257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66487-9694-48EA-A2B6-2B4AB51529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A9AD5C-A4CA-4B37-B010-79C9B73F66AF}">
      <dgm:prSet phldrT="[Texte]"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communication n’est jamais totalement directe 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l’information transite toujours par un médiateur, appelé </a:t>
          </a:r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canal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qui peut être la voix, le téléphone, l’écrit, l’image, etc.</a:t>
          </a:r>
          <a:endParaRPr lang="fr-FR" sz="1800" dirty="0">
            <a:solidFill>
              <a:schemeClr val="bg1"/>
            </a:solidFill>
          </a:endParaRPr>
        </a:p>
      </dgm:t>
    </dgm:pt>
    <dgm:pt modelId="{48555444-DE6B-4C22-9C02-D03F2737E209}" type="parTrans" cxnId="{61C275FE-EFB5-4103-8543-6B9BEA439000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22F8900E-3A68-4A52-9349-E9AD28934E19}" type="sibTrans" cxnId="{61C275FE-EFB5-4103-8543-6B9BEA439000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2E2AF85C-1B26-4EEB-AF2F-36FEC108BB74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Chaque individu communique avec l’ensemble de son être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constitué de son présent, son vécu, sa culture, sa famille, ses valeurs, ses expériences, ses désirs, ses buts et ses objectifs.</a:t>
          </a:r>
        </a:p>
      </dgm:t>
    </dgm:pt>
    <dgm:pt modelId="{8FD487C4-F235-49DF-9864-A89EB72A9B8D}" type="parTrans" cxnId="{B403C2B2-F298-4DE0-A037-3BFE8532E841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2931D331-1797-4F2F-88F6-5B0C4A503280}" type="sibTrans" cxnId="{B403C2B2-F298-4DE0-A037-3BFE8532E841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5F72CFD8-A101-4E2D-9B48-1A7C56C7BE44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transmission du message implique un codage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les idées s’expriment en mots, en gestes, den intonations, en images ou en sons.</a:t>
          </a:r>
        </a:p>
      </dgm:t>
    </dgm:pt>
    <dgm:pt modelId="{0D364126-5CE6-481F-B222-896A839F5C72}" type="parTrans" cxnId="{D0250E94-79DD-4BED-A299-D2E4D6B6D545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8C6D422F-2D04-43A2-85F2-1E1FAADD1F7D}" type="sibTrans" cxnId="{D0250E94-79DD-4BED-A299-D2E4D6B6D545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672248A2-DED6-4796-AB14-1AC74D906F98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communication est interactive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elle repose sur un échange permanent et une régulation constante, appelée rétroaction ou feed-back. Tout message provoque une réponse, que l’émetteur prend en compte.</a:t>
          </a:r>
        </a:p>
      </dgm:t>
    </dgm:pt>
    <dgm:pt modelId="{8073CD19-7E2B-45E0-8EE7-2FCFC0321D69}" type="parTrans" cxnId="{1767C69D-C664-4569-9270-8DC5F471B6CD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A7F30FB9-DC2F-4CAA-A771-0251595BB208}" type="sibTrans" cxnId="{1767C69D-C664-4569-9270-8DC5F471B6CD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B1C6DE24-C21D-472E-88DF-D21AB602800C}">
      <dgm:prSet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 bruits peuvent perturber la communication </a:t>
          </a:r>
          <a:r>
            <a:rPr lang="fr-FR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surcharge d’informations, mauvaise transmission, altération (volontaire ou non) ou perte partielle ou totale du message.</a:t>
          </a:r>
        </a:p>
      </dgm:t>
    </dgm:pt>
    <dgm:pt modelId="{F0AF1EC3-0167-4D22-BB58-415520F4F3C8}" type="parTrans" cxnId="{AB1CE101-39EB-4484-A8BF-4F5D946F9626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2E4D91C9-89FB-4F08-B275-008E6D4F078E}" type="sibTrans" cxnId="{AB1CE101-39EB-4484-A8BF-4F5D946F9626}">
      <dgm:prSet/>
      <dgm:spPr/>
      <dgm:t>
        <a:bodyPr/>
        <a:lstStyle/>
        <a:p>
          <a:endParaRPr lang="fr-FR" sz="1800">
            <a:solidFill>
              <a:schemeClr val="bg1"/>
            </a:solidFill>
          </a:endParaRPr>
        </a:p>
      </dgm:t>
    </dgm:pt>
    <dgm:pt modelId="{B2D770E1-F0C9-492E-9236-171F749CB548}" type="pres">
      <dgm:prSet presAssocID="{E4066487-9694-48EA-A2B6-2B4AB5152987}" presName="diagram" presStyleCnt="0">
        <dgm:presLayoutVars>
          <dgm:dir/>
          <dgm:resizeHandles val="exact"/>
        </dgm:presLayoutVars>
      </dgm:prSet>
      <dgm:spPr/>
    </dgm:pt>
    <dgm:pt modelId="{59878AF2-8E1E-45E9-ABE7-16054AC12F21}" type="pres">
      <dgm:prSet presAssocID="{AEA9AD5C-A4CA-4B37-B010-79C9B73F66AF}" presName="node" presStyleLbl="node1" presStyleIdx="0" presStyleCnt="5" custScaleY="84071">
        <dgm:presLayoutVars>
          <dgm:bulletEnabled val="1"/>
        </dgm:presLayoutVars>
      </dgm:prSet>
      <dgm:spPr/>
    </dgm:pt>
    <dgm:pt modelId="{3C9A520B-E5C2-4640-AF0C-454DAC50E961}" type="pres">
      <dgm:prSet presAssocID="{22F8900E-3A68-4A52-9349-E9AD28934E19}" presName="sibTrans" presStyleCnt="0"/>
      <dgm:spPr/>
    </dgm:pt>
    <dgm:pt modelId="{7E0964C2-4328-4516-88E3-53ED22721A84}" type="pres">
      <dgm:prSet presAssocID="{2E2AF85C-1B26-4EEB-AF2F-36FEC108BB74}" presName="node" presStyleLbl="node1" presStyleIdx="1" presStyleCnt="5" custScaleX="108150" custScaleY="84071">
        <dgm:presLayoutVars>
          <dgm:bulletEnabled val="1"/>
        </dgm:presLayoutVars>
      </dgm:prSet>
      <dgm:spPr/>
    </dgm:pt>
    <dgm:pt modelId="{0AA42A65-8B8D-4EA3-914B-4D7B901EC0E5}" type="pres">
      <dgm:prSet presAssocID="{2931D331-1797-4F2F-88F6-5B0C4A503280}" presName="sibTrans" presStyleCnt="0"/>
      <dgm:spPr/>
    </dgm:pt>
    <dgm:pt modelId="{74759C70-8299-469A-92E5-CC1CA8D3E233}" type="pres">
      <dgm:prSet presAssocID="{5F72CFD8-A101-4E2D-9B48-1A7C56C7BE44}" presName="node" presStyleLbl="node1" presStyleIdx="2" presStyleCnt="5" custScaleY="84071">
        <dgm:presLayoutVars>
          <dgm:bulletEnabled val="1"/>
        </dgm:presLayoutVars>
      </dgm:prSet>
      <dgm:spPr/>
    </dgm:pt>
    <dgm:pt modelId="{549151BF-C60E-4652-AE60-CD5EF69DD740}" type="pres">
      <dgm:prSet presAssocID="{8C6D422F-2D04-43A2-85F2-1E1FAADD1F7D}" presName="sibTrans" presStyleCnt="0"/>
      <dgm:spPr/>
    </dgm:pt>
    <dgm:pt modelId="{8C5DE33F-783E-4AB4-83F2-6857977BC444}" type="pres">
      <dgm:prSet presAssocID="{672248A2-DED6-4796-AB14-1AC74D906F98}" presName="node" presStyleLbl="node1" presStyleIdx="3" presStyleCnt="5" custScaleX="142432" custScaleY="74887">
        <dgm:presLayoutVars>
          <dgm:bulletEnabled val="1"/>
        </dgm:presLayoutVars>
      </dgm:prSet>
      <dgm:spPr/>
    </dgm:pt>
    <dgm:pt modelId="{488247E9-99CF-4FA1-ADD2-E0C3CAC46A53}" type="pres">
      <dgm:prSet presAssocID="{A7F30FB9-DC2F-4CAA-A771-0251595BB208}" presName="sibTrans" presStyleCnt="0"/>
      <dgm:spPr/>
    </dgm:pt>
    <dgm:pt modelId="{A219FC0D-D955-42E9-BB43-92417C9F938E}" type="pres">
      <dgm:prSet presAssocID="{B1C6DE24-C21D-472E-88DF-D21AB602800C}" presName="node" presStyleLbl="node1" presStyleIdx="4" presStyleCnt="5" custScaleX="125415" custScaleY="74887">
        <dgm:presLayoutVars>
          <dgm:bulletEnabled val="1"/>
        </dgm:presLayoutVars>
      </dgm:prSet>
      <dgm:spPr/>
    </dgm:pt>
  </dgm:ptLst>
  <dgm:cxnLst>
    <dgm:cxn modelId="{AB1CE101-39EB-4484-A8BF-4F5D946F9626}" srcId="{E4066487-9694-48EA-A2B6-2B4AB5152987}" destId="{B1C6DE24-C21D-472E-88DF-D21AB602800C}" srcOrd="4" destOrd="0" parTransId="{F0AF1EC3-0167-4D22-BB58-415520F4F3C8}" sibTransId="{2E4D91C9-89FB-4F08-B275-008E6D4F078E}"/>
    <dgm:cxn modelId="{23B31530-E39B-4C8D-8B07-47CC139BE1C6}" type="presOf" srcId="{B1C6DE24-C21D-472E-88DF-D21AB602800C}" destId="{A219FC0D-D955-42E9-BB43-92417C9F938E}" srcOrd="0" destOrd="0" presId="urn:microsoft.com/office/officeart/2005/8/layout/default"/>
    <dgm:cxn modelId="{18B9D631-DCDB-4413-B973-E41A71D1AB44}" type="presOf" srcId="{5F72CFD8-A101-4E2D-9B48-1A7C56C7BE44}" destId="{74759C70-8299-469A-92E5-CC1CA8D3E233}" srcOrd="0" destOrd="0" presId="urn:microsoft.com/office/officeart/2005/8/layout/default"/>
    <dgm:cxn modelId="{F927F278-7A96-4FFE-A0A5-87C56A75B949}" type="presOf" srcId="{2E2AF85C-1B26-4EEB-AF2F-36FEC108BB74}" destId="{7E0964C2-4328-4516-88E3-53ED22721A84}" srcOrd="0" destOrd="0" presId="urn:microsoft.com/office/officeart/2005/8/layout/default"/>
    <dgm:cxn modelId="{DE237C92-6537-4910-A234-857193CBFE55}" type="presOf" srcId="{672248A2-DED6-4796-AB14-1AC74D906F98}" destId="{8C5DE33F-783E-4AB4-83F2-6857977BC444}" srcOrd="0" destOrd="0" presId="urn:microsoft.com/office/officeart/2005/8/layout/default"/>
    <dgm:cxn modelId="{D0250E94-79DD-4BED-A299-D2E4D6B6D545}" srcId="{E4066487-9694-48EA-A2B6-2B4AB5152987}" destId="{5F72CFD8-A101-4E2D-9B48-1A7C56C7BE44}" srcOrd="2" destOrd="0" parTransId="{0D364126-5CE6-481F-B222-896A839F5C72}" sibTransId="{8C6D422F-2D04-43A2-85F2-1E1FAADD1F7D}"/>
    <dgm:cxn modelId="{1767C69D-C664-4569-9270-8DC5F471B6CD}" srcId="{E4066487-9694-48EA-A2B6-2B4AB5152987}" destId="{672248A2-DED6-4796-AB14-1AC74D906F98}" srcOrd="3" destOrd="0" parTransId="{8073CD19-7E2B-45E0-8EE7-2FCFC0321D69}" sibTransId="{A7F30FB9-DC2F-4CAA-A771-0251595BB208}"/>
    <dgm:cxn modelId="{B403C2B2-F298-4DE0-A037-3BFE8532E841}" srcId="{E4066487-9694-48EA-A2B6-2B4AB5152987}" destId="{2E2AF85C-1B26-4EEB-AF2F-36FEC108BB74}" srcOrd="1" destOrd="0" parTransId="{8FD487C4-F235-49DF-9864-A89EB72A9B8D}" sibTransId="{2931D331-1797-4F2F-88F6-5B0C4A503280}"/>
    <dgm:cxn modelId="{C429AFB3-E13A-4B70-9204-F3128E5D2551}" type="presOf" srcId="{AEA9AD5C-A4CA-4B37-B010-79C9B73F66AF}" destId="{59878AF2-8E1E-45E9-ABE7-16054AC12F21}" srcOrd="0" destOrd="0" presId="urn:microsoft.com/office/officeart/2005/8/layout/default"/>
    <dgm:cxn modelId="{BF8A83CB-3387-4278-A56B-CB02C93434A8}" type="presOf" srcId="{E4066487-9694-48EA-A2B6-2B4AB5152987}" destId="{B2D770E1-F0C9-492E-9236-171F749CB548}" srcOrd="0" destOrd="0" presId="urn:microsoft.com/office/officeart/2005/8/layout/default"/>
    <dgm:cxn modelId="{61C275FE-EFB5-4103-8543-6B9BEA439000}" srcId="{E4066487-9694-48EA-A2B6-2B4AB5152987}" destId="{AEA9AD5C-A4CA-4B37-B010-79C9B73F66AF}" srcOrd="0" destOrd="0" parTransId="{48555444-DE6B-4C22-9C02-D03F2737E209}" sibTransId="{22F8900E-3A68-4A52-9349-E9AD28934E19}"/>
    <dgm:cxn modelId="{CCF569C2-1F29-49D2-A703-7B7987D17CBE}" type="presParOf" srcId="{B2D770E1-F0C9-492E-9236-171F749CB548}" destId="{59878AF2-8E1E-45E9-ABE7-16054AC12F21}" srcOrd="0" destOrd="0" presId="urn:microsoft.com/office/officeart/2005/8/layout/default"/>
    <dgm:cxn modelId="{BFC21F4D-E0CB-4341-A2DD-6D109B987DD9}" type="presParOf" srcId="{B2D770E1-F0C9-492E-9236-171F749CB548}" destId="{3C9A520B-E5C2-4640-AF0C-454DAC50E961}" srcOrd="1" destOrd="0" presId="urn:microsoft.com/office/officeart/2005/8/layout/default"/>
    <dgm:cxn modelId="{AF83E644-184C-40C1-A9CB-5597D5EDDB29}" type="presParOf" srcId="{B2D770E1-F0C9-492E-9236-171F749CB548}" destId="{7E0964C2-4328-4516-88E3-53ED22721A84}" srcOrd="2" destOrd="0" presId="urn:microsoft.com/office/officeart/2005/8/layout/default"/>
    <dgm:cxn modelId="{103AFCC2-3B45-4882-A5AA-C06F171008BB}" type="presParOf" srcId="{B2D770E1-F0C9-492E-9236-171F749CB548}" destId="{0AA42A65-8B8D-4EA3-914B-4D7B901EC0E5}" srcOrd="3" destOrd="0" presId="urn:microsoft.com/office/officeart/2005/8/layout/default"/>
    <dgm:cxn modelId="{7D62FEBE-61A9-47D1-B642-FA6674A9872C}" type="presParOf" srcId="{B2D770E1-F0C9-492E-9236-171F749CB548}" destId="{74759C70-8299-469A-92E5-CC1CA8D3E233}" srcOrd="4" destOrd="0" presId="urn:microsoft.com/office/officeart/2005/8/layout/default"/>
    <dgm:cxn modelId="{DC09AAB7-A78A-4F7D-BA60-32AA43A87955}" type="presParOf" srcId="{B2D770E1-F0C9-492E-9236-171F749CB548}" destId="{549151BF-C60E-4652-AE60-CD5EF69DD740}" srcOrd="5" destOrd="0" presId="urn:microsoft.com/office/officeart/2005/8/layout/default"/>
    <dgm:cxn modelId="{CD212A1A-C3A1-4184-8D65-2750E0E2D0CA}" type="presParOf" srcId="{B2D770E1-F0C9-492E-9236-171F749CB548}" destId="{8C5DE33F-783E-4AB4-83F2-6857977BC444}" srcOrd="6" destOrd="0" presId="urn:microsoft.com/office/officeart/2005/8/layout/default"/>
    <dgm:cxn modelId="{B3D3EE4D-A4B2-4F27-85D1-6BDA5B40994B}" type="presParOf" srcId="{B2D770E1-F0C9-492E-9236-171F749CB548}" destId="{488247E9-99CF-4FA1-ADD2-E0C3CAC46A53}" srcOrd="7" destOrd="0" presId="urn:microsoft.com/office/officeart/2005/8/layout/default"/>
    <dgm:cxn modelId="{7AB99138-2A33-4EC4-A17A-21E67A37C96E}" type="presParOf" srcId="{B2D770E1-F0C9-492E-9236-171F749CB548}" destId="{A219FC0D-D955-42E9-BB43-92417C9F93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DB055-1FC9-4229-9EF0-40136C29FCA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E8B6F6B-4D2E-42B7-B84C-907F5F5E7FEF}">
      <dgm:prSet phldrT="[Texte]" custT="1"/>
      <dgm:spPr/>
      <dgm:t>
        <a:bodyPr/>
        <a:lstStyle/>
        <a:p>
          <a:r>
            <a:rPr lang="fr-F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Types de relations </a:t>
          </a:r>
          <a:endParaRPr lang="fr-FR" sz="2400" b="1" dirty="0">
            <a:solidFill>
              <a:srgbClr val="FF0000"/>
            </a:solidFill>
          </a:endParaRPr>
        </a:p>
      </dgm:t>
    </dgm:pt>
    <dgm:pt modelId="{F6D5937D-CA48-468E-AAEC-AC54929BEB62}" type="parTrans" cxnId="{87E848BA-70F6-45B8-AF4B-04EADC78B39E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DA6EBFF3-075D-4785-93C9-FCA6AA0A630C}" type="sibTrans" cxnId="{87E848BA-70F6-45B8-AF4B-04EADC78B39E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92978207-E64F-48F4-A625-01CB6A0EB75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symétrique : </a:t>
          </a:r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les acteurs ne sont pas liés par des liens hiérarchiques</a:t>
          </a:r>
        </a:p>
      </dgm:t>
    </dgm:pt>
    <dgm:pt modelId="{8B97093E-04E4-4E5C-8AA2-7499B7ADB5FC}" type="parTrans" cxnId="{003CAD0B-19A2-4732-A2AA-34F973C5A86C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5839B61D-C945-4B3E-83E2-2C2F7D18447E}" type="sibTrans" cxnId="{003CAD0B-19A2-4732-A2AA-34F973C5A86C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405FF327-028F-4344-B812-136984D77BF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Asymétrique : </a:t>
          </a:r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les acteurs ont un lien de subordination </a:t>
          </a:r>
        </a:p>
      </dgm:t>
    </dgm:pt>
    <dgm:pt modelId="{A4B7FC08-4000-4304-9DD6-511AC8FF1FFB}" type="parTrans" cxnId="{5A54FEE1-C5AB-4F4F-B869-81B62CD82B45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5AE937C4-9137-4812-9569-5096A097AF93}" type="sibTrans" cxnId="{5A54FEE1-C5AB-4F4F-B869-81B62CD82B45}">
      <dgm:prSet/>
      <dgm:spPr/>
      <dgm:t>
        <a:bodyPr/>
        <a:lstStyle/>
        <a:p>
          <a:endParaRPr lang="fr-FR" sz="1400">
            <a:solidFill>
              <a:schemeClr val="bg1"/>
            </a:solidFill>
          </a:endParaRPr>
        </a:p>
      </dgm:t>
    </dgm:pt>
    <dgm:pt modelId="{983CA507-3458-448E-97D5-D2956D46E3CF}" type="pres">
      <dgm:prSet presAssocID="{756DB055-1FC9-4229-9EF0-40136C29FC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5CB682-8D7D-4610-B765-8C1E60DB73D8}" type="pres">
      <dgm:prSet presAssocID="{2E8B6F6B-4D2E-42B7-B84C-907F5F5E7FEF}" presName="hierRoot1" presStyleCnt="0">
        <dgm:presLayoutVars>
          <dgm:hierBranch val="init"/>
        </dgm:presLayoutVars>
      </dgm:prSet>
      <dgm:spPr/>
    </dgm:pt>
    <dgm:pt modelId="{5B6E6FB5-6DC2-4916-87E5-52D066FC070A}" type="pres">
      <dgm:prSet presAssocID="{2E8B6F6B-4D2E-42B7-B84C-907F5F5E7FEF}" presName="rootComposite1" presStyleCnt="0"/>
      <dgm:spPr/>
    </dgm:pt>
    <dgm:pt modelId="{57D057DB-67D3-4124-9E2F-93FABC066109}" type="pres">
      <dgm:prSet presAssocID="{2E8B6F6B-4D2E-42B7-B84C-907F5F5E7FEF}" presName="rootText1" presStyleLbl="node0" presStyleIdx="0" presStyleCnt="1" custScaleX="93894" custScaleY="68388" custLinFactNeighborX="-9154" custLinFactNeighborY="1708">
        <dgm:presLayoutVars>
          <dgm:chPref val="3"/>
        </dgm:presLayoutVars>
      </dgm:prSet>
      <dgm:spPr/>
    </dgm:pt>
    <dgm:pt modelId="{BEDC717D-40B2-470C-86F5-E781459C0CA0}" type="pres">
      <dgm:prSet presAssocID="{2E8B6F6B-4D2E-42B7-B84C-907F5F5E7FEF}" presName="rootConnector1" presStyleLbl="node1" presStyleIdx="0" presStyleCnt="0"/>
      <dgm:spPr/>
    </dgm:pt>
    <dgm:pt modelId="{8040208A-8C1B-4E35-A57C-3CA333AE7D6F}" type="pres">
      <dgm:prSet presAssocID="{2E8B6F6B-4D2E-42B7-B84C-907F5F5E7FEF}" presName="hierChild2" presStyleCnt="0"/>
      <dgm:spPr/>
    </dgm:pt>
    <dgm:pt modelId="{F96AD571-D668-4EE2-A1C5-702BD7B38F94}" type="pres">
      <dgm:prSet presAssocID="{8B97093E-04E4-4E5C-8AA2-7499B7ADB5FC}" presName="Name64" presStyleLbl="parChTrans1D2" presStyleIdx="0" presStyleCnt="2"/>
      <dgm:spPr/>
    </dgm:pt>
    <dgm:pt modelId="{E8585E09-6BCE-415E-8779-4A4150BAD992}" type="pres">
      <dgm:prSet presAssocID="{92978207-E64F-48F4-A625-01CB6A0EB751}" presName="hierRoot2" presStyleCnt="0">
        <dgm:presLayoutVars>
          <dgm:hierBranch val="init"/>
        </dgm:presLayoutVars>
      </dgm:prSet>
      <dgm:spPr/>
    </dgm:pt>
    <dgm:pt modelId="{F446EEAF-8409-475B-BBDE-EE707E3EC4A5}" type="pres">
      <dgm:prSet presAssocID="{92978207-E64F-48F4-A625-01CB6A0EB751}" presName="rootComposite" presStyleCnt="0"/>
      <dgm:spPr/>
    </dgm:pt>
    <dgm:pt modelId="{A2CFDC36-2C9A-4362-A21B-0D66FD734CED}" type="pres">
      <dgm:prSet presAssocID="{92978207-E64F-48F4-A625-01CB6A0EB751}" presName="rootText" presStyleLbl="node2" presStyleIdx="0" presStyleCnt="2" custScaleX="204214" custScaleY="70233" custLinFactNeighborX="429">
        <dgm:presLayoutVars>
          <dgm:chPref val="3"/>
        </dgm:presLayoutVars>
      </dgm:prSet>
      <dgm:spPr/>
    </dgm:pt>
    <dgm:pt modelId="{124E98F4-C17A-42E4-A9FD-55F467465D87}" type="pres">
      <dgm:prSet presAssocID="{92978207-E64F-48F4-A625-01CB6A0EB751}" presName="rootConnector" presStyleLbl="node2" presStyleIdx="0" presStyleCnt="2"/>
      <dgm:spPr/>
    </dgm:pt>
    <dgm:pt modelId="{904AA830-4D57-4811-B913-022113C59BA6}" type="pres">
      <dgm:prSet presAssocID="{92978207-E64F-48F4-A625-01CB6A0EB751}" presName="hierChild4" presStyleCnt="0"/>
      <dgm:spPr/>
    </dgm:pt>
    <dgm:pt modelId="{F599AB39-C5BF-49CA-B855-8BC734BD7FF0}" type="pres">
      <dgm:prSet presAssocID="{92978207-E64F-48F4-A625-01CB6A0EB751}" presName="hierChild5" presStyleCnt="0"/>
      <dgm:spPr/>
    </dgm:pt>
    <dgm:pt modelId="{88FB3848-69A7-4478-BE0D-011536245A1B}" type="pres">
      <dgm:prSet presAssocID="{A4B7FC08-4000-4304-9DD6-511AC8FF1FFB}" presName="Name64" presStyleLbl="parChTrans1D2" presStyleIdx="1" presStyleCnt="2"/>
      <dgm:spPr/>
    </dgm:pt>
    <dgm:pt modelId="{84E63B65-5045-4897-B8A0-998E3C8DB1DB}" type="pres">
      <dgm:prSet presAssocID="{405FF327-028F-4344-B812-136984D77BF2}" presName="hierRoot2" presStyleCnt="0">
        <dgm:presLayoutVars>
          <dgm:hierBranch val="init"/>
        </dgm:presLayoutVars>
      </dgm:prSet>
      <dgm:spPr/>
    </dgm:pt>
    <dgm:pt modelId="{4B05579F-E019-4CA6-B199-A3CC8FACF0AB}" type="pres">
      <dgm:prSet presAssocID="{405FF327-028F-4344-B812-136984D77BF2}" presName="rootComposite" presStyleCnt="0"/>
      <dgm:spPr/>
    </dgm:pt>
    <dgm:pt modelId="{A9CA10D9-9288-4E0B-8C3A-2FCC8DCC9529}" type="pres">
      <dgm:prSet presAssocID="{405FF327-028F-4344-B812-136984D77BF2}" presName="rootText" presStyleLbl="node2" presStyleIdx="1" presStyleCnt="2" custScaleX="204214" custScaleY="72515">
        <dgm:presLayoutVars>
          <dgm:chPref val="3"/>
        </dgm:presLayoutVars>
      </dgm:prSet>
      <dgm:spPr/>
    </dgm:pt>
    <dgm:pt modelId="{53194C78-FFFA-438D-9548-9AB7BA8781A3}" type="pres">
      <dgm:prSet presAssocID="{405FF327-028F-4344-B812-136984D77BF2}" presName="rootConnector" presStyleLbl="node2" presStyleIdx="1" presStyleCnt="2"/>
      <dgm:spPr/>
    </dgm:pt>
    <dgm:pt modelId="{4B710142-CF94-4E7E-84F8-B6F1E4F332FA}" type="pres">
      <dgm:prSet presAssocID="{405FF327-028F-4344-B812-136984D77BF2}" presName="hierChild4" presStyleCnt="0"/>
      <dgm:spPr/>
    </dgm:pt>
    <dgm:pt modelId="{59C82442-BCDC-4BF4-BD19-7F560B0A83C3}" type="pres">
      <dgm:prSet presAssocID="{405FF327-028F-4344-B812-136984D77BF2}" presName="hierChild5" presStyleCnt="0"/>
      <dgm:spPr/>
    </dgm:pt>
    <dgm:pt modelId="{0F99C649-7F5A-498B-83D2-146A566C6982}" type="pres">
      <dgm:prSet presAssocID="{2E8B6F6B-4D2E-42B7-B84C-907F5F5E7FEF}" presName="hierChild3" presStyleCnt="0"/>
      <dgm:spPr/>
    </dgm:pt>
  </dgm:ptLst>
  <dgm:cxnLst>
    <dgm:cxn modelId="{6A0D7502-217D-4FBD-BC10-3525A3993FD0}" type="presOf" srcId="{8B97093E-04E4-4E5C-8AA2-7499B7ADB5FC}" destId="{F96AD571-D668-4EE2-A1C5-702BD7B38F94}" srcOrd="0" destOrd="0" presId="urn:microsoft.com/office/officeart/2009/3/layout/HorizontalOrganizationChart"/>
    <dgm:cxn modelId="{7CA19A09-52F5-4B78-BF2F-AE606FE3239B}" type="presOf" srcId="{756DB055-1FC9-4229-9EF0-40136C29FCAD}" destId="{983CA507-3458-448E-97D5-D2956D46E3CF}" srcOrd="0" destOrd="0" presId="urn:microsoft.com/office/officeart/2009/3/layout/HorizontalOrganizationChart"/>
    <dgm:cxn modelId="{003CAD0B-19A2-4732-A2AA-34F973C5A86C}" srcId="{2E8B6F6B-4D2E-42B7-B84C-907F5F5E7FEF}" destId="{92978207-E64F-48F4-A625-01CB6A0EB751}" srcOrd="0" destOrd="0" parTransId="{8B97093E-04E4-4E5C-8AA2-7499B7ADB5FC}" sibTransId="{5839B61D-C945-4B3E-83E2-2C2F7D18447E}"/>
    <dgm:cxn modelId="{9666230D-7D70-4A6A-8DC1-80A7A7BB428A}" type="presOf" srcId="{92978207-E64F-48F4-A625-01CB6A0EB751}" destId="{124E98F4-C17A-42E4-A9FD-55F467465D87}" srcOrd="1" destOrd="0" presId="urn:microsoft.com/office/officeart/2009/3/layout/HorizontalOrganizationChart"/>
    <dgm:cxn modelId="{C01CB663-0099-40B4-9F57-4DB061AFB7A8}" type="presOf" srcId="{2E8B6F6B-4D2E-42B7-B84C-907F5F5E7FEF}" destId="{57D057DB-67D3-4124-9E2F-93FABC066109}" srcOrd="0" destOrd="0" presId="urn:microsoft.com/office/officeart/2009/3/layout/HorizontalOrganizationChart"/>
    <dgm:cxn modelId="{6B111174-90F2-430B-A625-E6FE4230AB71}" type="presOf" srcId="{A4B7FC08-4000-4304-9DD6-511AC8FF1FFB}" destId="{88FB3848-69A7-4478-BE0D-011536245A1B}" srcOrd="0" destOrd="0" presId="urn:microsoft.com/office/officeart/2009/3/layout/HorizontalOrganizationChart"/>
    <dgm:cxn modelId="{33EF2E98-E57D-4D0C-A567-1BE11FB2D86A}" type="presOf" srcId="{2E8B6F6B-4D2E-42B7-B84C-907F5F5E7FEF}" destId="{BEDC717D-40B2-470C-86F5-E781459C0CA0}" srcOrd="1" destOrd="0" presId="urn:microsoft.com/office/officeart/2009/3/layout/HorizontalOrganizationChart"/>
    <dgm:cxn modelId="{F901B5A4-F8A8-47B5-8F22-9B9E2DE7537A}" type="presOf" srcId="{405FF327-028F-4344-B812-136984D77BF2}" destId="{53194C78-FFFA-438D-9548-9AB7BA8781A3}" srcOrd="1" destOrd="0" presId="urn:microsoft.com/office/officeart/2009/3/layout/HorizontalOrganizationChart"/>
    <dgm:cxn modelId="{5F9862B6-2459-4CC4-9F93-CDACA8A91883}" type="presOf" srcId="{92978207-E64F-48F4-A625-01CB6A0EB751}" destId="{A2CFDC36-2C9A-4362-A21B-0D66FD734CED}" srcOrd="0" destOrd="0" presId="urn:microsoft.com/office/officeart/2009/3/layout/HorizontalOrganizationChart"/>
    <dgm:cxn modelId="{87E848BA-70F6-45B8-AF4B-04EADC78B39E}" srcId="{756DB055-1FC9-4229-9EF0-40136C29FCAD}" destId="{2E8B6F6B-4D2E-42B7-B84C-907F5F5E7FEF}" srcOrd="0" destOrd="0" parTransId="{F6D5937D-CA48-468E-AAEC-AC54929BEB62}" sibTransId="{DA6EBFF3-075D-4785-93C9-FCA6AA0A630C}"/>
    <dgm:cxn modelId="{1EB619D2-5AF8-450C-8C3A-C7FBA3286241}" type="presOf" srcId="{405FF327-028F-4344-B812-136984D77BF2}" destId="{A9CA10D9-9288-4E0B-8C3A-2FCC8DCC9529}" srcOrd="0" destOrd="0" presId="urn:microsoft.com/office/officeart/2009/3/layout/HorizontalOrganizationChart"/>
    <dgm:cxn modelId="{5A54FEE1-C5AB-4F4F-B869-81B62CD82B45}" srcId="{2E8B6F6B-4D2E-42B7-B84C-907F5F5E7FEF}" destId="{405FF327-028F-4344-B812-136984D77BF2}" srcOrd="1" destOrd="0" parTransId="{A4B7FC08-4000-4304-9DD6-511AC8FF1FFB}" sibTransId="{5AE937C4-9137-4812-9569-5096A097AF93}"/>
    <dgm:cxn modelId="{79029975-D612-4061-90F5-97F7A2D9C3DA}" type="presParOf" srcId="{983CA507-3458-448E-97D5-D2956D46E3CF}" destId="{C05CB682-8D7D-4610-B765-8C1E60DB73D8}" srcOrd="0" destOrd="0" presId="urn:microsoft.com/office/officeart/2009/3/layout/HorizontalOrganizationChart"/>
    <dgm:cxn modelId="{EA181BD5-D577-4BF6-92B7-DCCEBE87F1DF}" type="presParOf" srcId="{C05CB682-8D7D-4610-B765-8C1E60DB73D8}" destId="{5B6E6FB5-6DC2-4916-87E5-52D066FC070A}" srcOrd="0" destOrd="0" presId="urn:microsoft.com/office/officeart/2009/3/layout/HorizontalOrganizationChart"/>
    <dgm:cxn modelId="{634A985E-2C13-47C5-AFAF-C3B9F4F3B01E}" type="presParOf" srcId="{5B6E6FB5-6DC2-4916-87E5-52D066FC070A}" destId="{57D057DB-67D3-4124-9E2F-93FABC066109}" srcOrd="0" destOrd="0" presId="urn:microsoft.com/office/officeart/2009/3/layout/HorizontalOrganizationChart"/>
    <dgm:cxn modelId="{A4CD9C87-6529-4EFD-837F-A3C9EC84621D}" type="presParOf" srcId="{5B6E6FB5-6DC2-4916-87E5-52D066FC070A}" destId="{BEDC717D-40B2-470C-86F5-E781459C0CA0}" srcOrd="1" destOrd="0" presId="urn:microsoft.com/office/officeart/2009/3/layout/HorizontalOrganizationChart"/>
    <dgm:cxn modelId="{C4F2141C-2CE8-450B-AF17-DADA097FA4D7}" type="presParOf" srcId="{C05CB682-8D7D-4610-B765-8C1E60DB73D8}" destId="{8040208A-8C1B-4E35-A57C-3CA333AE7D6F}" srcOrd="1" destOrd="0" presId="urn:microsoft.com/office/officeart/2009/3/layout/HorizontalOrganizationChart"/>
    <dgm:cxn modelId="{8C2246A7-5D4A-43FD-9FE2-3CAC774F1279}" type="presParOf" srcId="{8040208A-8C1B-4E35-A57C-3CA333AE7D6F}" destId="{F96AD571-D668-4EE2-A1C5-702BD7B38F94}" srcOrd="0" destOrd="0" presId="urn:microsoft.com/office/officeart/2009/3/layout/HorizontalOrganizationChart"/>
    <dgm:cxn modelId="{631E563E-B048-44FC-883B-E988172AEE65}" type="presParOf" srcId="{8040208A-8C1B-4E35-A57C-3CA333AE7D6F}" destId="{E8585E09-6BCE-415E-8779-4A4150BAD992}" srcOrd="1" destOrd="0" presId="urn:microsoft.com/office/officeart/2009/3/layout/HorizontalOrganizationChart"/>
    <dgm:cxn modelId="{65032932-5316-4958-9709-53FF42C0A14C}" type="presParOf" srcId="{E8585E09-6BCE-415E-8779-4A4150BAD992}" destId="{F446EEAF-8409-475B-BBDE-EE707E3EC4A5}" srcOrd="0" destOrd="0" presId="urn:microsoft.com/office/officeart/2009/3/layout/HorizontalOrganizationChart"/>
    <dgm:cxn modelId="{7F825236-649F-4520-BA82-7F6466353DA4}" type="presParOf" srcId="{F446EEAF-8409-475B-BBDE-EE707E3EC4A5}" destId="{A2CFDC36-2C9A-4362-A21B-0D66FD734CED}" srcOrd="0" destOrd="0" presId="urn:microsoft.com/office/officeart/2009/3/layout/HorizontalOrganizationChart"/>
    <dgm:cxn modelId="{4C08A4B3-04B3-49C9-8206-D6C71BCEFFED}" type="presParOf" srcId="{F446EEAF-8409-475B-BBDE-EE707E3EC4A5}" destId="{124E98F4-C17A-42E4-A9FD-55F467465D87}" srcOrd="1" destOrd="0" presId="urn:microsoft.com/office/officeart/2009/3/layout/HorizontalOrganizationChart"/>
    <dgm:cxn modelId="{D9ED4D04-48CC-409D-84AC-C3CCFD1F388A}" type="presParOf" srcId="{E8585E09-6BCE-415E-8779-4A4150BAD992}" destId="{904AA830-4D57-4811-B913-022113C59BA6}" srcOrd="1" destOrd="0" presId="urn:microsoft.com/office/officeart/2009/3/layout/HorizontalOrganizationChart"/>
    <dgm:cxn modelId="{5A2D1939-A4AF-4FF1-8D2B-E78EEF458099}" type="presParOf" srcId="{E8585E09-6BCE-415E-8779-4A4150BAD992}" destId="{F599AB39-C5BF-49CA-B855-8BC734BD7FF0}" srcOrd="2" destOrd="0" presId="urn:microsoft.com/office/officeart/2009/3/layout/HorizontalOrganizationChart"/>
    <dgm:cxn modelId="{B618CB20-FCB4-4D8C-A84F-087C7C256822}" type="presParOf" srcId="{8040208A-8C1B-4E35-A57C-3CA333AE7D6F}" destId="{88FB3848-69A7-4478-BE0D-011536245A1B}" srcOrd="2" destOrd="0" presId="urn:microsoft.com/office/officeart/2009/3/layout/HorizontalOrganizationChart"/>
    <dgm:cxn modelId="{2505A963-4A7F-4208-91F9-EE5B7B7C273B}" type="presParOf" srcId="{8040208A-8C1B-4E35-A57C-3CA333AE7D6F}" destId="{84E63B65-5045-4897-B8A0-998E3C8DB1DB}" srcOrd="3" destOrd="0" presId="urn:microsoft.com/office/officeart/2009/3/layout/HorizontalOrganizationChart"/>
    <dgm:cxn modelId="{4D7CF420-E6D7-4F2F-BCBE-D06DED60DB75}" type="presParOf" srcId="{84E63B65-5045-4897-B8A0-998E3C8DB1DB}" destId="{4B05579F-E019-4CA6-B199-A3CC8FACF0AB}" srcOrd="0" destOrd="0" presId="urn:microsoft.com/office/officeart/2009/3/layout/HorizontalOrganizationChart"/>
    <dgm:cxn modelId="{94105620-EEDD-4AF6-973C-4EAD6607B3B7}" type="presParOf" srcId="{4B05579F-E019-4CA6-B199-A3CC8FACF0AB}" destId="{A9CA10D9-9288-4E0B-8C3A-2FCC8DCC9529}" srcOrd="0" destOrd="0" presId="urn:microsoft.com/office/officeart/2009/3/layout/HorizontalOrganizationChart"/>
    <dgm:cxn modelId="{80F25551-E0C7-4269-9763-5B1391F4DE8E}" type="presParOf" srcId="{4B05579F-E019-4CA6-B199-A3CC8FACF0AB}" destId="{53194C78-FFFA-438D-9548-9AB7BA8781A3}" srcOrd="1" destOrd="0" presId="urn:microsoft.com/office/officeart/2009/3/layout/HorizontalOrganizationChart"/>
    <dgm:cxn modelId="{A2B7481C-8906-4E25-81B3-99B117652F4F}" type="presParOf" srcId="{84E63B65-5045-4897-B8A0-998E3C8DB1DB}" destId="{4B710142-CF94-4E7E-84F8-B6F1E4F332FA}" srcOrd="1" destOrd="0" presId="urn:microsoft.com/office/officeart/2009/3/layout/HorizontalOrganizationChart"/>
    <dgm:cxn modelId="{73AFC63D-582C-4A9F-A557-5FBBD145BF8D}" type="presParOf" srcId="{84E63B65-5045-4897-B8A0-998E3C8DB1DB}" destId="{59C82442-BCDC-4BF4-BD19-7F560B0A83C3}" srcOrd="2" destOrd="0" presId="urn:microsoft.com/office/officeart/2009/3/layout/HorizontalOrganizationChart"/>
    <dgm:cxn modelId="{CF382B77-2828-4E06-BF56-EDC7214A9E64}" type="presParOf" srcId="{C05CB682-8D7D-4610-B765-8C1E60DB73D8}" destId="{0F99C649-7F5A-498B-83D2-146A566C698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78AF2-8E1E-45E9-ABE7-16054AC12F21}">
      <dsp:nvSpPr>
        <dsp:cNvPr id="0" name=""/>
        <dsp:cNvSpPr/>
      </dsp:nvSpPr>
      <dsp:spPr>
        <a:xfrm>
          <a:off x="944" y="904439"/>
          <a:ext cx="3425666" cy="172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communication n’est jamais totalement directe 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l’information transite toujours par un médiateur, appelé </a:t>
          </a: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canal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qui peut être la voix, le téléphone, l’écrit, l’image, etc.</a:t>
          </a:r>
          <a:endParaRPr lang="fr-FR" sz="1800" kern="1200" dirty="0">
            <a:solidFill>
              <a:schemeClr val="bg1"/>
            </a:solidFill>
          </a:endParaRPr>
        </a:p>
      </dsp:txBody>
      <dsp:txXfrm>
        <a:off x="944" y="904439"/>
        <a:ext cx="3425666" cy="1727995"/>
      </dsp:txXfrm>
    </dsp:sp>
    <dsp:sp modelId="{7E0964C2-4328-4516-88E3-53ED22721A84}">
      <dsp:nvSpPr>
        <dsp:cNvPr id="0" name=""/>
        <dsp:cNvSpPr/>
      </dsp:nvSpPr>
      <dsp:spPr>
        <a:xfrm>
          <a:off x="3769177" y="904439"/>
          <a:ext cx="3704857" cy="172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Chaque individu communique avec l’ensemble de son être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constitué de son présent, son vécu, sa culture, sa famille, ses valeurs, ses expériences, ses désirs, ses buts et ses objectifs.</a:t>
          </a:r>
        </a:p>
      </dsp:txBody>
      <dsp:txXfrm>
        <a:off x="3769177" y="904439"/>
        <a:ext cx="3704857" cy="1727995"/>
      </dsp:txXfrm>
    </dsp:sp>
    <dsp:sp modelId="{74759C70-8299-469A-92E5-CC1CA8D3E233}">
      <dsp:nvSpPr>
        <dsp:cNvPr id="0" name=""/>
        <dsp:cNvSpPr/>
      </dsp:nvSpPr>
      <dsp:spPr>
        <a:xfrm>
          <a:off x="7816601" y="904439"/>
          <a:ext cx="3425666" cy="1727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transmission du message implique un codage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les idées s’expriment en mots, en gestes, den intonations, en images ou en sons.</a:t>
          </a:r>
        </a:p>
      </dsp:txBody>
      <dsp:txXfrm>
        <a:off x="7816601" y="904439"/>
        <a:ext cx="3425666" cy="1727995"/>
      </dsp:txXfrm>
    </dsp:sp>
    <dsp:sp modelId="{8C5DE33F-783E-4AB4-83F2-6857977BC444}">
      <dsp:nvSpPr>
        <dsp:cNvPr id="0" name=""/>
        <dsp:cNvSpPr/>
      </dsp:nvSpPr>
      <dsp:spPr>
        <a:xfrm>
          <a:off x="862550" y="2975000"/>
          <a:ext cx="4879244" cy="1539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 communication est interactive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: elle repose sur un échange permanent et une régulation constante, appelée rétroaction ou feed-back. Tout message provoque une réponse, que l’émetteur prend en compte.</a:t>
          </a:r>
        </a:p>
      </dsp:txBody>
      <dsp:txXfrm>
        <a:off x="862550" y="2975000"/>
        <a:ext cx="4879244" cy="1539227"/>
      </dsp:txXfrm>
    </dsp:sp>
    <dsp:sp modelId="{A219FC0D-D955-42E9-BB43-92417C9F938E}">
      <dsp:nvSpPr>
        <dsp:cNvPr id="0" name=""/>
        <dsp:cNvSpPr/>
      </dsp:nvSpPr>
      <dsp:spPr>
        <a:xfrm>
          <a:off x="6084362" y="2975000"/>
          <a:ext cx="4296299" cy="1539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 bruits peuvent perturber la communication </a:t>
          </a:r>
          <a:r>
            <a:rPr lang="fr-FR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surcharge d’informations, mauvaise transmission, altération (volontaire ou non) ou perte partielle ou totale du message.</a:t>
          </a:r>
        </a:p>
      </dsp:txBody>
      <dsp:txXfrm>
        <a:off x="6084362" y="2975000"/>
        <a:ext cx="4296299" cy="1539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B3848-69A7-4478-BE0D-011536245A1B}">
      <dsp:nvSpPr>
        <dsp:cNvPr id="0" name=""/>
        <dsp:cNvSpPr/>
      </dsp:nvSpPr>
      <dsp:spPr>
        <a:xfrm>
          <a:off x="3258917" y="991096"/>
          <a:ext cx="803980" cy="57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896" y="0"/>
              </a:lnTo>
              <a:lnTo>
                <a:pt x="456896" y="570593"/>
              </a:lnTo>
              <a:lnTo>
                <a:pt x="803980" y="57059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D571-D668-4EE2-A1C5-702BD7B38F94}">
      <dsp:nvSpPr>
        <dsp:cNvPr id="0" name=""/>
        <dsp:cNvSpPr/>
      </dsp:nvSpPr>
      <dsp:spPr>
        <a:xfrm>
          <a:off x="3258917" y="372262"/>
          <a:ext cx="818870" cy="618834"/>
        </a:xfrm>
        <a:custGeom>
          <a:avLst/>
          <a:gdLst/>
          <a:ahLst/>
          <a:cxnLst/>
          <a:rect l="0" t="0" r="0" b="0"/>
          <a:pathLst>
            <a:path>
              <a:moveTo>
                <a:pt x="0" y="618834"/>
              </a:moveTo>
              <a:lnTo>
                <a:pt x="471786" y="618834"/>
              </a:lnTo>
              <a:lnTo>
                <a:pt x="471786" y="0"/>
              </a:lnTo>
              <a:lnTo>
                <a:pt x="818870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057DB-67D3-4124-9E2F-93FABC066109}">
      <dsp:nvSpPr>
        <dsp:cNvPr id="0" name=""/>
        <dsp:cNvSpPr/>
      </dsp:nvSpPr>
      <dsp:spPr>
        <a:xfrm>
          <a:off x="0" y="629115"/>
          <a:ext cx="3258917" cy="72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Types de relations </a:t>
          </a:r>
          <a:endParaRPr lang="fr-FR" sz="2400" b="1" kern="1200" dirty="0">
            <a:solidFill>
              <a:srgbClr val="FF0000"/>
            </a:solidFill>
          </a:endParaRPr>
        </a:p>
      </dsp:txBody>
      <dsp:txXfrm>
        <a:off x="0" y="629115"/>
        <a:ext cx="3258917" cy="723961"/>
      </dsp:txXfrm>
    </dsp:sp>
    <dsp:sp modelId="{A2CFDC36-2C9A-4362-A21B-0D66FD734CED}">
      <dsp:nvSpPr>
        <dsp:cNvPr id="0" name=""/>
        <dsp:cNvSpPr/>
      </dsp:nvSpPr>
      <dsp:spPr>
        <a:xfrm>
          <a:off x="4077788" y="515"/>
          <a:ext cx="7087956" cy="7434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symétrique : </a:t>
          </a: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les acteurs ne sont pas liés par des liens hiérarchiques</a:t>
          </a:r>
        </a:p>
      </dsp:txBody>
      <dsp:txXfrm>
        <a:off x="4077788" y="515"/>
        <a:ext cx="7087956" cy="743492"/>
      </dsp:txXfrm>
    </dsp:sp>
    <dsp:sp modelId="{A9CA10D9-9288-4E0B-8C3A-2FCC8DCC9529}">
      <dsp:nvSpPr>
        <dsp:cNvPr id="0" name=""/>
        <dsp:cNvSpPr/>
      </dsp:nvSpPr>
      <dsp:spPr>
        <a:xfrm>
          <a:off x="4062898" y="1177864"/>
          <a:ext cx="7087956" cy="767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Asymétrique : </a:t>
          </a: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les acteurs ont un lien de subordination </a:t>
          </a:r>
        </a:p>
      </dsp:txBody>
      <dsp:txXfrm>
        <a:off x="4062898" y="1177864"/>
        <a:ext cx="7087956" cy="76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B2B43-CB85-0242-A5AD-C801E3F93F99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36DA4-2E49-A547-AF41-18AC971CFB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20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0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7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51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6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1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03/05/2025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52927" y="655904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04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787401" y="1549399"/>
            <a:ext cx="8788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interpersonnelle</a:t>
            </a:r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= deux personnes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Plus de 2 personnes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communication de groupe ou de masse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4019449"/>
            <a:ext cx="1938713" cy="1951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0" y="1373617"/>
            <a:ext cx="1938171" cy="173143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2015</a:t>
            </a:r>
          </a:p>
        </p:txBody>
      </p:sp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508001" y="848990"/>
            <a:ext cx="9651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une situation de communication, les personnes interagissent par un échange de signes verbaux et non verbaux (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paralangage)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le ton, le rythme de la voix, la gestuelle, etc.).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Ces reformulations, questionnements permettent d’ajuster le message pour en améliorer la compréhension.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0" y="3623928"/>
            <a:ext cx="9540065" cy="27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E73553-D077-586C-64DC-C4C35D57661C}"/>
              </a:ext>
            </a:extLst>
          </p:cNvPr>
          <p:cNvSpPr txBox="1"/>
          <p:nvPr/>
        </p:nvSpPr>
        <p:spPr>
          <a:xfrm>
            <a:off x="520504" y="1319278"/>
            <a:ext cx="11291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Plusieurs éléments complexifient et enrichissent le processus de communication :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5585E2E4-3AE4-BE0B-E27D-4AF32E995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229927"/>
              </p:ext>
            </p:extLst>
          </p:nvPr>
        </p:nvGraphicFramePr>
        <p:xfrm>
          <a:off x="428284" y="1264067"/>
          <a:ext cx="112432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3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634999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endParaRPr lang="fr-FR" sz="54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01D764-5966-4DF6-A601-8843CFB0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1" y="2099969"/>
            <a:ext cx="10414732" cy="37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1.1. Les acteurs et le contexte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584201" y="1538869"/>
            <a:ext cx="10752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personne communique en fonction de sa personnalité, de sa position sociale et professionnelle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=&gt; Ces éléments influent sur la communication.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À ces éléments s’ajoutent le contexte géographique et temporel qui peuvent renforcer ou nuire à l’échange.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9" y="4112851"/>
            <a:ext cx="11061710" cy="22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1.2. La relation</a:t>
            </a:r>
            <a:endParaRPr lang="fr-FR" sz="5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9696605"/>
              </p:ext>
            </p:extLst>
          </p:nvPr>
        </p:nvGraphicFramePr>
        <p:xfrm>
          <a:off x="517246" y="1022253"/>
          <a:ext cx="11260667" cy="194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/>
          <a:stretch/>
        </p:blipFill>
        <p:spPr>
          <a:xfrm>
            <a:off x="1248615" y="3160541"/>
            <a:ext cx="9694769" cy="34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1.3. Les enjeux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6" y="2940220"/>
            <a:ext cx="10357608" cy="3153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133" y="1389501"/>
            <a:ext cx="1147233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L’enjeu est ce qui est remis en cause pendant la communication, </a:t>
            </a:r>
          </a:p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gain matériel (financier…), psychologique ou symbolique (reconnaissance, adhésion à son avis…). </a:t>
            </a:r>
          </a:p>
        </p:txBody>
      </p:sp>
    </p:spTree>
    <p:extLst>
      <p:ext uri="{BB962C8B-B14F-4D97-AF65-F5344CB8AC3E}">
        <p14:creationId xmlns:p14="http://schemas.microsoft.com/office/powerpoint/2010/main" val="4008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1.4. Les stratégies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338667" y="1460499"/>
            <a:ext cx="113284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stratégies sont les techniques mises en </a:t>
            </a:r>
            <a:r>
              <a:rPr lang="fr-FR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oeuvre</a:t>
            </a: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obtenir un résultat escompté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elles sont différentes pour chaque acteur.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cours d’une situation de communication, plusieurs stratégies peuvent être mises en place. </a:t>
            </a:r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/>
          <a:stretch/>
        </p:blipFill>
        <p:spPr>
          <a:xfrm>
            <a:off x="617860" y="3327265"/>
            <a:ext cx="10736201" cy="28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"/>
            <a:ext cx="10828868" cy="1100666"/>
          </a:xfrm>
        </p:spPr>
        <p:txBody>
          <a:bodyPr>
            <a:normAutofit/>
          </a:bodyPr>
          <a:lstStyle/>
          <a:p>
            <a:r>
              <a:rPr lang="fr-FR" sz="3200" b="1" dirty="0"/>
              <a:t>1. Comprendre la communication</a:t>
            </a:r>
            <a:br>
              <a:rPr lang="fr-FR" sz="3200" b="1" dirty="0"/>
            </a:br>
            <a:r>
              <a:rPr lang="fr-FR" sz="3200" b="1" dirty="0"/>
              <a:t>1.5 Le canal</a:t>
            </a:r>
            <a:endParaRPr lang="fr-FR" sz="5400" dirty="0"/>
          </a:p>
        </p:txBody>
      </p:sp>
      <p:sp>
        <p:nvSpPr>
          <p:cNvPr id="5" name="Rectangle 4"/>
          <p:cNvSpPr/>
          <p:nvPr/>
        </p:nvSpPr>
        <p:spPr>
          <a:xfrm>
            <a:off x="318869" y="1354667"/>
            <a:ext cx="113666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canal est l’outil utilisé pour transmettre le message.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canal désigne le moyen utilisé pour transmettre un message entre les interlocuteurs. Il peut être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comme dans une communication en face à face, ou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indirect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lorsqu’il passe par un support intermédiaire tel que le téléphone, la messagerie ou tout autre outil de communication.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4" y="3902561"/>
            <a:ext cx="10173543" cy="21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347</TotalTime>
  <Words>496</Words>
  <Application>Microsoft Office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1. Comprendre la communication</vt:lpstr>
      <vt:lpstr>1. Comprendre la communication</vt:lpstr>
      <vt:lpstr>1. Comprendre la communication</vt:lpstr>
      <vt:lpstr>1. Comprendre la communication</vt:lpstr>
      <vt:lpstr>1. Comprendre la communication 1.1. Les acteurs et le contexte</vt:lpstr>
      <vt:lpstr>1. Comprendre la communication 1.2. La relation</vt:lpstr>
      <vt:lpstr>1. Comprendre la communication 1.3. Les enjeux</vt:lpstr>
      <vt:lpstr>1. Comprendre la communication 1.4. Les stratégies</vt:lpstr>
      <vt:lpstr>1. Comprendre la communication 1.5 Le canal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2025-05-03T18:41:17Z</dcterms:modified>
</cp:coreProperties>
</file>