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  <p:sldId id="26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8AB2A5-04E2-4E2C-9041-56485DCA6A9E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C60CB62-07A3-475D-8C22-6B6EF7CE9E31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Un </a:t>
          </a: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espace collaboratif, partagé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et </a:t>
          </a: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protégé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sur l’intranet ou internet qui sert à partager des dossiers, des fichiers, des contacts, etc.</a:t>
          </a:r>
        </a:p>
      </dgm:t>
    </dgm:pt>
    <dgm:pt modelId="{62B0DE2F-740E-4119-838E-92EDCFDD823A}" type="parTrans" cxnId="{4E3E2F4D-088F-448F-863F-E453087B3F6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118BDD-FDDE-4AFD-A1B7-06065C926A56}" type="sibTrans" cxnId="{4E3E2F4D-088F-448F-863F-E453087B3F6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B8B00E-B1C3-4F06-B352-2E75C0167AB3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Des</a:t>
          </a: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 outils collaboratifs 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: agenda, contacts, logiciels, forum, messagerie, etc.</a:t>
          </a:r>
        </a:p>
      </dgm:t>
    </dgm:pt>
    <dgm:pt modelId="{D053CCA6-AA7F-4561-9B7A-9B35C65A5D89}" type="parTrans" cxnId="{A37D5669-F2A3-45F9-985D-80E64A6C776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3EDBE9-4A0C-4BBF-BFA0-DCB0338638C5}" type="sibTrans" cxnId="{A37D5669-F2A3-45F9-985D-80E64A6C776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6C63DC-796F-46D3-BE06-7C8CD32A5067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Travail participatif</a:t>
          </a:r>
        </a:p>
      </dgm:t>
    </dgm:pt>
    <dgm:pt modelId="{4814C3D2-4455-4CDE-B10B-570771ADA6CF}" type="parTrans" cxnId="{85F23330-7688-4067-B96F-66ABF23F413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C991B5-AD13-4DCF-9D87-8FE730918536}" type="sibTrans" cxnId="{85F23330-7688-4067-B96F-66ABF23F413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008BF4-525E-48AE-9B62-BBC1B04EE2F7}" type="pres">
      <dgm:prSet presAssocID="{D68AB2A5-04E2-4E2C-9041-56485DCA6A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36AB512-B68F-4AE3-B173-C68D1B843C2D}" type="pres">
      <dgm:prSet presAssocID="{796C63DC-796F-46D3-BE06-7C8CD32A5067}" presName="root1" presStyleCnt="0"/>
      <dgm:spPr/>
    </dgm:pt>
    <dgm:pt modelId="{D64297FD-CD54-4BA4-8DC7-BEEC93766ECD}" type="pres">
      <dgm:prSet presAssocID="{796C63DC-796F-46D3-BE06-7C8CD32A5067}" presName="LevelOneTextNode" presStyleLbl="node0" presStyleIdx="0" presStyleCnt="1">
        <dgm:presLayoutVars>
          <dgm:chPref val="3"/>
        </dgm:presLayoutVars>
      </dgm:prSet>
      <dgm:spPr/>
    </dgm:pt>
    <dgm:pt modelId="{3C24EBE4-B3C6-46E3-A426-94CBAB5DDC45}" type="pres">
      <dgm:prSet presAssocID="{796C63DC-796F-46D3-BE06-7C8CD32A5067}" presName="level2hierChild" presStyleCnt="0"/>
      <dgm:spPr/>
    </dgm:pt>
    <dgm:pt modelId="{62802D23-A739-435E-960B-82A450334179}" type="pres">
      <dgm:prSet presAssocID="{62B0DE2F-740E-4119-838E-92EDCFDD823A}" presName="conn2-1" presStyleLbl="parChTrans1D2" presStyleIdx="0" presStyleCnt="2"/>
      <dgm:spPr/>
    </dgm:pt>
    <dgm:pt modelId="{95DAA275-2ED0-4937-806E-3222DBC6ABEA}" type="pres">
      <dgm:prSet presAssocID="{62B0DE2F-740E-4119-838E-92EDCFDD823A}" presName="connTx" presStyleLbl="parChTrans1D2" presStyleIdx="0" presStyleCnt="2"/>
      <dgm:spPr/>
    </dgm:pt>
    <dgm:pt modelId="{BB05F79F-8A8C-4A74-82F1-BBDD3AD940CD}" type="pres">
      <dgm:prSet presAssocID="{CC60CB62-07A3-475D-8C22-6B6EF7CE9E31}" presName="root2" presStyleCnt="0"/>
      <dgm:spPr/>
    </dgm:pt>
    <dgm:pt modelId="{87CA887D-2F77-4E2F-AB4E-933F8DCCDC20}" type="pres">
      <dgm:prSet presAssocID="{CC60CB62-07A3-475D-8C22-6B6EF7CE9E31}" presName="LevelTwoTextNode" presStyleLbl="node2" presStyleIdx="0" presStyleCnt="2" custScaleX="247389">
        <dgm:presLayoutVars>
          <dgm:chPref val="3"/>
        </dgm:presLayoutVars>
      </dgm:prSet>
      <dgm:spPr/>
    </dgm:pt>
    <dgm:pt modelId="{B094A1AD-3570-40BE-81F9-CCEF2F05F14E}" type="pres">
      <dgm:prSet presAssocID="{CC60CB62-07A3-475D-8C22-6B6EF7CE9E31}" presName="level3hierChild" presStyleCnt="0"/>
      <dgm:spPr/>
    </dgm:pt>
    <dgm:pt modelId="{6B1FCE01-BE40-4B16-AF99-93A31E88722D}" type="pres">
      <dgm:prSet presAssocID="{D053CCA6-AA7F-4561-9B7A-9B35C65A5D89}" presName="conn2-1" presStyleLbl="parChTrans1D2" presStyleIdx="1" presStyleCnt="2"/>
      <dgm:spPr/>
    </dgm:pt>
    <dgm:pt modelId="{90294F2E-1308-4186-9017-D1438EC322BD}" type="pres">
      <dgm:prSet presAssocID="{D053CCA6-AA7F-4561-9B7A-9B35C65A5D89}" presName="connTx" presStyleLbl="parChTrans1D2" presStyleIdx="1" presStyleCnt="2"/>
      <dgm:spPr/>
    </dgm:pt>
    <dgm:pt modelId="{638C2A45-921A-4036-AA57-0E295D8434B6}" type="pres">
      <dgm:prSet presAssocID="{52B8B00E-B1C3-4F06-B352-2E75C0167AB3}" presName="root2" presStyleCnt="0"/>
      <dgm:spPr/>
    </dgm:pt>
    <dgm:pt modelId="{18DFB41B-FE92-437A-8403-EABB0345EFA2}" type="pres">
      <dgm:prSet presAssocID="{52B8B00E-B1C3-4F06-B352-2E75C0167AB3}" presName="LevelTwoTextNode" presStyleLbl="node2" presStyleIdx="1" presStyleCnt="2" custScaleX="247389">
        <dgm:presLayoutVars>
          <dgm:chPref val="3"/>
        </dgm:presLayoutVars>
      </dgm:prSet>
      <dgm:spPr/>
    </dgm:pt>
    <dgm:pt modelId="{477CC052-2868-4EE9-B3C3-D5159340C5F0}" type="pres">
      <dgm:prSet presAssocID="{52B8B00E-B1C3-4F06-B352-2E75C0167AB3}" presName="level3hierChild" presStyleCnt="0"/>
      <dgm:spPr/>
    </dgm:pt>
  </dgm:ptLst>
  <dgm:cxnLst>
    <dgm:cxn modelId="{54277E1C-91C2-47F7-8486-0DB89CCF2E15}" type="presOf" srcId="{62B0DE2F-740E-4119-838E-92EDCFDD823A}" destId="{95DAA275-2ED0-4937-806E-3222DBC6ABEA}" srcOrd="1" destOrd="0" presId="urn:microsoft.com/office/officeart/2005/8/layout/hierarchy2"/>
    <dgm:cxn modelId="{85F23330-7688-4067-B96F-66ABF23F413B}" srcId="{D68AB2A5-04E2-4E2C-9041-56485DCA6A9E}" destId="{796C63DC-796F-46D3-BE06-7C8CD32A5067}" srcOrd="0" destOrd="0" parTransId="{4814C3D2-4455-4CDE-B10B-570771ADA6CF}" sibTransId="{AAC991B5-AD13-4DCF-9D87-8FE730918536}"/>
    <dgm:cxn modelId="{A37D5669-F2A3-45F9-985D-80E64A6C7764}" srcId="{796C63DC-796F-46D3-BE06-7C8CD32A5067}" destId="{52B8B00E-B1C3-4F06-B352-2E75C0167AB3}" srcOrd="1" destOrd="0" parTransId="{D053CCA6-AA7F-4561-9B7A-9B35C65A5D89}" sibTransId="{363EDBE9-4A0C-4BBF-BFA0-DCB0338638C5}"/>
    <dgm:cxn modelId="{4C17896A-5EE4-4F9C-B7B5-EF3572FF2E49}" type="presOf" srcId="{D053CCA6-AA7F-4561-9B7A-9B35C65A5D89}" destId="{90294F2E-1308-4186-9017-D1438EC322BD}" srcOrd="1" destOrd="0" presId="urn:microsoft.com/office/officeart/2005/8/layout/hierarchy2"/>
    <dgm:cxn modelId="{4E3E2F4D-088F-448F-863F-E453087B3F6B}" srcId="{796C63DC-796F-46D3-BE06-7C8CD32A5067}" destId="{CC60CB62-07A3-475D-8C22-6B6EF7CE9E31}" srcOrd="0" destOrd="0" parTransId="{62B0DE2F-740E-4119-838E-92EDCFDD823A}" sibTransId="{FD118BDD-FDDE-4AFD-A1B7-06065C926A56}"/>
    <dgm:cxn modelId="{FC5CE16E-3E9E-456E-8779-295AB2DEF0D2}" type="presOf" srcId="{D68AB2A5-04E2-4E2C-9041-56485DCA6A9E}" destId="{0A008BF4-525E-48AE-9B62-BBC1B04EE2F7}" srcOrd="0" destOrd="0" presId="urn:microsoft.com/office/officeart/2005/8/layout/hierarchy2"/>
    <dgm:cxn modelId="{AA006352-ACC8-4F14-8011-5EB1EFBE83D5}" type="presOf" srcId="{D053CCA6-AA7F-4561-9B7A-9B35C65A5D89}" destId="{6B1FCE01-BE40-4B16-AF99-93A31E88722D}" srcOrd="0" destOrd="0" presId="urn:microsoft.com/office/officeart/2005/8/layout/hierarchy2"/>
    <dgm:cxn modelId="{2E111476-3B57-4B4E-9E35-28158ECD66F2}" type="presOf" srcId="{CC60CB62-07A3-475D-8C22-6B6EF7CE9E31}" destId="{87CA887D-2F77-4E2F-AB4E-933F8DCCDC20}" srcOrd="0" destOrd="0" presId="urn:microsoft.com/office/officeart/2005/8/layout/hierarchy2"/>
    <dgm:cxn modelId="{E4EB1499-AC42-4F0C-91D4-9B760A12B464}" type="presOf" srcId="{52B8B00E-B1C3-4F06-B352-2E75C0167AB3}" destId="{18DFB41B-FE92-437A-8403-EABB0345EFA2}" srcOrd="0" destOrd="0" presId="urn:microsoft.com/office/officeart/2005/8/layout/hierarchy2"/>
    <dgm:cxn modelId="{7B9CA0A2-5E3F-42D2-A857-71FBCC45B78D}" type="presOf" srcId="{62B0DE2F-740E-4119-838E-92EDCFDD823A}" destId="{62802D23-A739-435E-960B-82A450334179}" srcOrd="0" destOrd="0" presId="urn:microsoft.com/office/officeart/2005/8/layout/hierarchy2"/>
    <dgm:cxn modelId="{87B0D7E3-E33C-41C7-A345-276530ED946E}" type="presOf" srcId="{796C63DC-796F-46D3-BE06-7C8CD32A5067}" destId="{D64297FD-CD54-4BA4-8DC7-BEEC93766ECD}" srcOrd="0" destOrd="0" presId="urn:microsoft.com/office/officeart/2005/8/layout/hierarchy2"/>
    <dgm:cxn modelId="{61EE17CA-C629-47FC-B9AD-7AA978705A1E}" type="presParOf" srcId="{0A008BF4-525E-48AE-9B62-BBC1B04EE2F7}" destId="{A36AB512-B68F-4AE3-B173-C68D1B843C2D}" srcOrd="0" destOrd="0" presId="urn:microsoft.com/office/officeart/2005/8/layout/hierarchy2"/>
    <dgm:cxn modelId="{5151DA9F-C793-4CF6-A5FB-F37D93FD8DB2}" type="presParOf" srcId="{A36AB512-B68F-4AE3-B173-C68D1B843C2D}" destId="{D64297FD-CD54-4BA4-8DC7-BEEC93766ECD}" srcOrd="0" destOrd="0" presId="urn:microsoft.com/office/officeart/2005/8/layout/hierarchy2"/>
    <dgm:cxn modelId="{B2CE123D-2D51-43E0-BCBC-D924D38C99DB}" type="presParOf" srcId="{A36AB512-B68F-4AE3-B173-C68D1B843C2D}" destId="{3C24EBE4-B3C6-46E3-A426-94CBAB5DDC45}" srcOrd="1" destOrd="0" presId="urn:microsoft.com/office/officeart/2005/8/layout/hierarchy2"/>
    <dgm:cxn modelId="{0550A820-520B-4087-9ACF-95FD74169A8C}" type="presParOf" srcId="{3C24EBE4-B3C6-46E3-A426-94CBAB5DDC45}" destId="{62802D23-A739-435E-960B-82A450334179}" srcOrd="0" destOrd="0" presId="urn:microsoft.com/office/officeart/2005/8/layout/hierarchy2"/>
    <dgm:cxn modelId="{2A150A90-DACA-4A78-8AFD-B0E74535C5A1}" type="presParOf" srcId="{62802D23-A739-435E-960B-82A450334179}" destId="{95DAA275-2ED0-4937-806E-3222DBC6ABEA}" srcOrd="0" destOrd="0" presId="urn:microsoft.com/office/officeart/2005/8/layout/hierarchy2"/>
    <dgm:cxn modelId="{D1A84722-CE7F-477C-9352-CE981D8FC07D}" type="presParOf" srcId="{3C24EBE4-B3C6-46E3-A426-94CBAB5DDC45}" destId="{BB05F79F-8A8C-4A74-82F1-BBDD3AD940CD}" srcOrd="1" destOrd="0" presId="urn:microsoft.com/office/officeart/2005/8/layout/hierarchy2"/>
    <dgm:cxn modelId="{0A50B5EF-01BD-41D1-B6FD-1FF885FA766F}" type="presParOf" srcId="{BB05F79F-8A8C-4A74-82F1-BBDD3AD940CD}" destId="{87CA887D-2F77-4E2F-AB4E-933F8DCCDC20}" srcOrd="0" destOrd="0" presId="urn:microsoft.com/office/officeart/2005/8/layout/hierarchy2"/>
    <dgm:cxn modelId="{A190E9A2-64DB-4A76-AA91-1E3F9CECC172}" type="presParOf" srcId="{BB05F79F-8A8C-4A74-82F1-BBDD3AD940CD}" destId="{B094A1AD-3570-40BE-81F9-CCEF2F05F14E}" srcOrd="1" destOrd="0" presId="urn:microsoft.com/office/officeart/2005/8/layout/hierarchy2"/>
    <dgm:cxn modelId="{C2760F87-B239-45C7-B9ED-87F73BDC9835}" type="presParOf" srcId="{3C24EBE4-B3C6-46E3-A426-94CBAB5DDC45}" destId="{6B1FCE01-BE40-4B16-AF99-93A31E88722D}" srcOrd="2" destOrd="0" presId="urn:microsoft.com/office/officeart/2005/8/layout/hierarchy2"/>
    <dgm:cxn modelId="{7EED0B2B-D470-4123-A32E-BF9B624093D5}" type="presParOf" srcId="{6B1FCE01-BE40-4B16-AF99-93A31E88722D}" destId="{90294F2E-1308-4186-9017-D1438EC322BD}" srcOrd="0" destOrd="0" presId="urn:microsoft.com/office/officeart/2005/8/layout/hierarchy2"/>
    <dgm:cxn modelId="{9F191F6A-B4EB-4555-BDA9-0A8E0A4BFD38}" type="presParOf" srcId="{3C24EBE4-B3C6-46E3-A426-94CBAB5DDC45}" destId="{638C2A45-921A-4036-AA57-0E295D8434B6}" srcOrd="3" destOrd="0" presId="urn:microsoft.com/office/officeart/2005/8/layout/hierarchy2"/>
    <dgm:cxn modelId="{848C52C8-E629-439C-844E-3BE793645AEC}" type="presParOf" srcId="{638C2A45-921A-4036-AA57-0E295D8434B6}" destId="{18DFB41B-FE92-437A-8403-EABB0345EFA2}" srcOrd="0" destOrd="0" presId="urn:microsoft.com/office/officeart/2005/8/layout/hierarchy2"/>
    <dgm:cxn modelId="{3D2EFE18-110E-480A-AF56-4AB45C13F71B}" type="presParOf" srcId="{638C2A45-921A-4036-AA57-0E295D8434B6}" destId="{477CC052-2868-4EE9-B3C3-D5159340C5F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297FD-CD54-4BA4-8DC7-BEEC93766ECD}">
      <dsp:nvSpPr>
        <dsp:cNvPr id="0" name=""/>
        <dsp:cNvSpPr/>
      </dsp:nvSpPr>
      <dsp:spPr>
        <a:xfrm>
          <a:off x="637939" y="695115"/>
          <a:ext cx="2415144" cy="1207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Travail participatif</a:t>
          </a:r>
        </a:p>
      </dsp:txBody>
      <dsp:txXfrm>
        <a:off x="673308" y="730484"/>
        <a:ext cx="2344406" cy="1136834"/>
      </dsp:txXfrm>
    </dsp:sp>
    <dsp:sp modelId="{62802D23-A739-435E-960B-82A450334179}">
      <dsp:nvSpPr>
        <dsp:cNvPr id="0" name=""/>
        <dsp:cNvSpPr/>
      </dsp:nvSpPr>
      <dsp:spPr>
        <a:xfrm rot="19457599">
          <a:off x="2941260" y="909888"/>
          <a:ext cx="1189704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189704" y="4183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6370" y="921981"/>
        <a:ext cx="59485" cy="59485"/>
      </dsp:txXfrm>
    </dsp:sp>
    <dsp:sp modelId="{87CA887D-2F77-4E2F-AB4E-933F8DCCDC20}">
      <dsp:nvSpPr>
        <dsp:cNvPr id="0" name=""/>
        <dsp:cNvSpPr/>
      </dsp:nvSpPr>
      <dsp:spPr>
        <a:xfrm>
          <a:off x="4019141" y="761"/>
          <a:ext cx="5974803" cy="1207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Un </a:t>
          </a:r>
          <a:r>
            <a:rPr lang="fr-FR" sz="2100" b="1" kern="1200" dirty="0">
              <a:latin typeface="Arial" panose="020B0604020202020204" pitchFamily="34" charset="0"/>
              <a:cs typeface="Arial" panose="020B0604020202020204" pitchFamily="34" charset="0"/>
            </a:rPr>
            <a:t>espace collaboratif, partagé</a:t>
          </a: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 et </a:t>
          </a:r>
          <a:r>
            <a:rPr lang="fr-FR" sz="2100" b="1" kern="1200" dirty="0">
              <a:latin typeface="Arial" panose="020B0604020202020204" pitchFamily="34" charset="0"/>
              <a:cs typeface="Arial" panose="020B0604020202020204" pitchFamily="34" charset="0"/>
            </a:rPr>
            <a:t>protégé</a:t>
          </a: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 sur l’intranet ou internet qui sert à partager des dossiers, des fichiers, des contacts, etc.</a:t>
          </a:r>
        </a:p>
      </dsp:txBody>
      <dsp:txXfrm>
        <a:off x="4054510" y="36130"/>
        <a:ext cx="5904065" cy="1136834"/>
      </dsp:txXfrm>
    </dsp:sp>
    <dsp:sp modelId="{6B1FCE01-BE40-4B16-AF99-93A31E88722D}">
      <dsp:nvSpPr>
        <dsp:cNvPr id="0" name=""/>
        <dsp:cNvSpPr/>
      </dsp:nvSpPr>
      <dsp:spPr>
        <a:xfrm rot="2142401">
          <a:off x="2941260" y="1604242"/>
          <a:ext cx="1189704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189704" y="4183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6370" y="1616335"/>
        <a:ext cx="59485" cy="59485"/>
      </dsp:txXfrm>
    </dsp:sp>
    <dsp:sp modelId="{18DFB41B-FE92-437A-8403-EABB0345EFA2}">
      <dsp:nvSpPr>
        <dsp:cNvPr id="0" name=""/>
        <dsp:cNvSpPr/>
      </dsp:nvSpPr>
      <dsp:spPr>
        <a:xfrm>
          <a:off x="4019141" y="1389469"/>
          <a:ext cx="5974803" cy="1207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Des</a:t>
          </a:r>
          <a:r>
            <a:rPr lang="fr-FR" sz="2100" b="1" kern="1200" dirty="0">
              <a:latin typeface="Arial" panose="020B0604020202020204" pitchFamily="34" charset="0"/>
              <a:cs typeface="Arial" panose="020B0604020202020204" pitchFamily="34" charset="0"/>
            </a:rPr>
            <a:t> outils collaboratifs </a:t>
          </a: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: agenda, contacts, logiciels, forum, messagerie, etc.</a:t>
          </a:r>
        </a:p>
      </dsp:txBody>
      <dsp:txXfrm>
        <a:off x="4054510" y="1424838"/>
        <a:ext cx="5904065" cy="1136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4153" y="805343"/>
            <a:ext cx="1147954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Les groupes de travail</a:t>
            </a:r>
          </a:p>
          <a:p>
            <a:pPr>
              <a:spcBef>
                <a:spcPts val="2400"/>
              </a:spcBef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travail collaboratif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s’organise autour d’un projet, d’un objectif commun, dans une organisation définie : entreprise, école, université, administration, etc.</a:t>
            </a:r>
          </a:p>
          <a:p>
            <a:pPr>
              <a:spcBef>
                <a:spcPts val="1200"/>
              </a:spcBef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Afin de fonctionner un groupe à besoin de deux éléments : un 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espace partagé et protégé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et des </a:t>
            </a: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outils collaboratifs.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575872915"/>
              </p:ext>
            </p:extLst>
          </p:nvPr>
        </p:nvGraphicFramePr>
        <p:xfrm>
          <a:off x="624656" y="3086660"/>
          <a:ext cx="10631884" cy="2597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7F0BA43B-6639-4A7C-9A39-6D313C53620C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Gérer les groupes et listes de diffusion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929F73-F023-2F9F-8B64-E6D1BDF6D8FB}"/>
              </a:ext>
            </a:extLst>
          </p:cNvPr>
          <p:cNvSpPr txBox="1"/>
          <p:nvPr/>
        </p:nvSpPr>
        <p:spPr>
          <a:xfrm>
            <a:off x="365759" y="5838316"/>
            <a:ext cx="115308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Toutes ces fonctionnalités sont aujourd’hui proposées au sein de plateformes collaboratives en cloud telles que </a:t>
            </a:r>
            <a:r>
              <a:rPr lang="fr-FR" sz="20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Teams, Google Workspace, Slack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06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97647" y="870855"/>
            <a:ext cx="11108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3.2. Création et mise à jour d’un carnet d’adresses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7343764-8325-4B07-AFB5-8E1071652EDC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Gérer les groupes et listes de diffusion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3CB8E8-9BF5-4BD2-B540-64176F09B567}"/>
              </a:ext>
            </a:extLst>
          </p:cNvPr>
          <p:cNvSpPr/>
          <p:nvPr/>
        </p:nvSpPr>
        <p:spPr>
          <a:xfrm>
            <a:off x="421557" y="1859339"/>
            <a:ext cx="114656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d’enregistrer les noms des contacts sous forme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 d’adresses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contacts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diffusion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faciliter les recherches et les envois d’informations.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sont gérées par 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logiciels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messagerie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Outlook, Thunderbird, Opéra ou par 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fonctionnalités du Webmail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listes de contacts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peuvent être organisée en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groupes,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qui rend plus facile les envois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méls groupés.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100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2878" y="884909"/>
            <a:ext cx="11108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3.2. Création et mise à jour d’un carnet d’adresses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7343764-8325-4B07-AFB5-8E1071652EDC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Gérer les groupes et listes de diffusion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3CB8E8-9BF5-4BD2-B540-64176F09B567}"/>
              </a:ext>
            </a:extLst>
          </p:cNvPr>
          <p:cNvSpPr/>
          <p:nvPr/>
        </p:nvSpPr>
        <p:spPr>
          <a:xfrm>
            <a:off x="295421" y="1589888"/>
            <a:ext cx="11441723" cy="473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carnet d’adresses peut être alimenté :</a:t>
            </a:r>
          </a:p>
          <a:p>
            <a:pPr marL="342900" lvl="0" indent="-342900" algn="just" fontAlgn="ctr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manuellement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 une saisie au clavier des nouvelles adresses ;</a:t>
            </a:r>
          </a:p>
          <a:p>
            <a:pPr marL="342900" lvl="0" indent="-342900" algn="just" fontAlgn="ctr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automatiquement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un simple cliqué droit sur l’adresse à ajouter ou en paramétrant l’application pour qu’elle enregistre automatiquement les adresses de toute personne qui vous contacte ;</a:t>
            </a:r>
          </a:p>
          <a:p>
            <a:pPr marL="342900" lvl="0" indent="-342900" algn="just" fontAlgn="ctr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importation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listes de contacts à partir d’un fichier ou d’un réseau. Dans ce cas, utiliser les formats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LDIF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CSV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dont les séparateurs sont normalisés et reconnus par toutes les applications (le format </a:t>
            </a:r>
            <a:r>
              <a:rPr lang="fr-FR" sz="2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vCard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 un format normalisé d’organisation des données pour les cartes de visite).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annuaires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électroniques sont parfois utilisés pour rendre accessible la liste de contacts de leurs membres.</a:t>
            </a:r>
            <a:r>
              <a:rPr lang="fr-FR" sz="2200" b="1" dirty="0">
                <a:solidFill>
                  <a:srgbClr val="00008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 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Attention la diffusion d’une liste de contacts doit respecter les règles de la RGPD</a:t>
            </a:r>
            <a:endParaRPr lang="fr-FR" sz="22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34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208</TotalTime>
  <Words>389</Words>
  <Application>Microsoft Office PowerPoint</Application>
  <PresentationFormat>Grand écran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33</cp:revision>
  <dcterms:created xsi:type="dcterms:W3CDTF">2014-01-16T23:14:09Z</dcterms:created>
  <dcterms:modified xsi:type="dcterms:W3CDTF">2025-05-04T20:28:57Z</dcterms:modified>
</cp:coreProperties>
</file>