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6DA9E-513A-4857-8266-0444AD473D19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r-FR"/>
        </a:p>
      </dgm:t>
    </dgm:pt>
    <dgm:pt modelId="{038954FE-129B-4CB7-B230-22DFAC05C8C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2000" b="1" dirty="0">
              <a:latin typeface="Arial Narrow" panose="020B0606020202030204" pitchFamily="34" charset="0"/>
            </a:rPr>
            <a:t>Formes</a:t>
          </a:r>
          <a:endParaRPr lang="fr-FR" sz="1800" b="1" dirty="0"/>
        </a:p>
      </dgm:t>
    </dgm:pt>
    <dgm:pt modelId="{A460BBB5-8F11-4D3A-9462-65E9A6D82904}" type="parTrans" cxnId="{2FE51F5B-8BAA-4E45-AE56-63AEE4808743}">
      <dgm:prSet/>
      <dgm:spPr/>
      <dgm:t>
        <a:bodyPr/>
        <a:lstStyle/>
        <a:p>
          <a:endParaRPr lang="fr-FR" sz="1800" b="1"/>
        </a:p>
      </dgm:t>
    </dgm:pt>
    <dgm:pt modelId="{B1C2EBB3-E85E-4B1B-9CED-6252B43491E1}" type="sibTrans" cxnId="{2FE51F5B-8BAA-4E45-AE56-63AEE4808743}">
      <dgm:prSet/>
      <dgm:spPr/>
      <dgm:t>
        <a:bodyPr/>
        <a:lstStyle/>
        <a:p>
          <a:endParaRPr lang="fr-FR" sz="1800" b="1"/>
        </a:p>
      </dgm:t>
    </dgm:pt>
    <dgm:pt modelId="{00244D31-B1F3-47B8-9354-D0694424D3FC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Email, chat, vocal, SMS</a:t>
          </a:r>
        </a:p>
      </dgm:t>
    </dgm:pt>
    <dgm:pt modelId="{93F4D30F-B0F2-497A-B73C-1714A1B421A7}" type="parTrans" cxnId="{DA820ADC-9E4A-4E20-9D40-CD1AC88C9E2C}">
      <dgm:prSet/>
      <dgm:spPr/>
      <dgm:t>
        <a:bodyPr/>
        <a:lstStyle/>
        <a:p>
          <a:endParaRPr lang="fr-FR" sz="1800" b="1"/>
        </a:p>
      </dgm:t>
    </dgm:pt>
    <dgm:pt modelId="{4B91A507-01E1-4BC6-8C07-11FEC2DC6E19}" type="sibTrans" cxnId="{DA820ADC-9E4A-4E20-9D40-CD1AC88C9E2C}">
      <dgm:prSet/>
      <dgm:spPr/>
      <dgm:t>
        <a:bodyPr/>
        <a:lstStyle/>
        <a:p>
          <a:endParaRPr lang="fr-FR" sz="1800" b="1"/>
        </a:p>
      </dgm:t>
    </dgm:pt>
    <dgm:pt modelId="{707ED8DC-BF05-4447-A8F5-B5901D1DE1B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2000" b="1" dirty="0">
              <a:latin typeface="Arial Narrow" panose="020B0606020202030204" pitchFamily="34" charset="0"/>
            </a:rPr>
            <a:t>Usages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464C4371-32B4-4564-9481-860CD7768295}" type="parTrans" cxnId="{BAA55D55-6B35-4868-AAF1-ECFAB5CEB884}">
      <dgm:prSet/>
      <dgm:spPr/>
      <dgm:t>
        <a:bodyPr/>
        <a:lstStyle/>
        <a:p>
          <a:endParaRPr lang="fr-FR" sz="1800" b="1"/>
        </a:p>
      </dgm:t>
    </dgm:pt>
    <dgm:pt modelId="{EB78E821-D774-4412-A2F3-8EA2F2798F49}" type="sibTrans" cxnId="{BAA55D55-6B35-4868-AAF1-ECFAB5CEB884}">
      <dgm:prSet/>
      <dgm:spPr/>
      <dgm:t>
        <a:bodyPr/>
        <a:lstStyle/>
        <a:p>
          <a:endParaRPr lang="fr-FR" sz="1800" b="1"/>
        </a:p>
      </dgm:t>
    </dgm:pt>
    <dgm:pt modelId="{42DC03A0-B15F-4BB3-A993-70C7E897DF3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 dirty="0">
              <a:latin typeface="Arial Narrow" panose="020B0606020202030204" pitchFamily="34" charset="0"/>
            </a:rPr>
            <a:t>Communication rapide</a:t>
          </a:r>
        </a:p>
      </dgm:t>
    </dgm:pt>
    <dgm:pt modelId="{2C4EF607-CDDD-4FCF-918A-EEC3B594E5F9}" type="parTrans" cxnId="{25427833-5802-493D-ACEB-93A89DD6C43E}">
      <dgm:prSet/>
      <dgm:spPr/>
      <dgm:t>
        <a:bodyPr/>
        <a:lstStyle/>
        <a:p>
          <a:endParaRPr lang="fr-FR" sz="1800" b="1"/>
        </a:p>
      </dgm:t>
    </dgm:pt>
    <dgm:pt modelId="{E7D1FFDD-B820-4195-8BE3-86CFD7096C8A}" type="sibTrans" cxnId="{25427833-5802-493D-ACEB-93A89DD6C43E}">
      <dgm:prSet/>
      <dgm:spPr/>
      <dgm:t>
        <a:bodyPr/>
        <a:lstStyle/>
        <a:p>
          <a:endParaRPr lang="fr-FR" sz="1800" b="1"/>
        </a:p>
      </dgm:t>
    </dgm:pt>
    <dgm:pt modelId="{72B3EA4C-B1AF-430B-B10D-7F48F28D58E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Travail collaboratif</a:t>
          </a:r>
        </a:p>
      </dgm:t>
    </dgm:pt>
    <dgm:pt modelId="{4BD5CF8F-4F9A-49AC-B23A-D61A8BE608FC}" type="parTrans" cxnId="{6D0371B2-1724-4DFB-A825-79D03C003F68}">
      <dgm:prSet/>
      <dgm:spPr/>
      <dgm:t>
        <a:bodyPr/>
        <a:lstStyle/>
        <a:p>
          <a:endParaRPr lang="fr-FR" sz="1800" b="1"/>
        </a:p>
      </dgm:t>
    </dgm:pt>
    <dgm:pt modelId="{F645C1E1-BC06-400F-9266-183CD7D5CA72}" type="sibTrans" cxnId="{6D0371B2-1724-4DFB-A825-79D03C003F68}">
      <dgm:prSet/>
      <dgm:spPr/>
      <dgm:t>
        <a:bodyPr/>
        <a:lstStyle/>
        <a:p>
          <a:endParaRPr lang="fr-FR" sz="1800" b="1"/>
        </a:p>
      </dgm:t>
    </dgm:pt>
    <dgm:pt modelId="{6D10BA29-2967-4AF5-BFBD-36B8581E0123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2000" b="1" dirty="0">
              <a:latin typeface="Arial Narrow" panose="020B0606020202030204" pitchFamily="34" charset="0"/>
            </a:rPr>
            <a:t>Avantages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BD71234E-0298-4EB4-BDAD-82BD6B0FB8EB}" type="parTrans" cxnId="{764B1D6D-5564-4326-AA0F-F176FE432BDB}">
      <dgm:prSet/>
      <dgm:spPr/>
      <dgm:t>
        <a:bodyPr/>
        <a:lstStyle/>
        <a:p>
          <a:endParaRPr lang="fr-FR" sz="1800" b="1"/>
        </a:p>
      </dgm:t>
    </dgm:pt>
    <dgm:pt modelId="{B37BD285-23AE-454F-B0B7-71C21FDE2FC6}" type="sibTrans" cxnId="{764B1D6D-5564-4326-AA0F-F176FE432BDB}">
      <dgm:prSet/>
      <dgm:spPr/>
      <dgm:t>
        <a:bodyPr/>
        <a:lstStyle/>
        <a:p>
          <a:endParaRPr lang="fr-FR" sz="1800" b="1"/>
        </a:p>
      </dgm:t>
    </dgm:pt>
    <dgm:pt modelId="{2328063C-0911-449F-906B-3EA77BEB0DC8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Moins d’emails</a:t>
          </a:r>
        </a:p>
      </dgm:t>
    </dgm:pt>
    <dgm:pt modelId="{C534888C-AFD7-49F3-967D-0A45AB468FDD}" type="parTrans" cxnId="{485BBE27-C1B8-4009-9068-FE74C646CAFA}">
      <dgm:prSet/>
      <dgm:spPr/>
      <dgm:t>
        <a:bodyPr/>
        <a:lstStyle/>
        <a:p>
          <a:endParaRPr lang="fr-FR" sz="1800" b="1"/>
        </a:p>
      </dgm:t>
    </dgm:pt>
    <dgm:pt modelId="{AD12728A-0189-4E58-AA89-5CFB7D029297}" type="sibTrans" cxnId="{485BBE27-C1B8-4009-9068-FE74C646CAFA}">
      <dgm:prSet/>
      <dgm:spPr/>
      <dgm:t>
        <a:bodyPr/>
        <a:lstStyle/>
        <a:p>
          <a:endParaRPr lang="fr-FR" sz="1800" b="1"/>
        </a:p>
      </dgm:t>
    </dgm:pt>
    <dgm:pt modelId="{94830AF5-A45A-43B0-861C-43D12CA7858B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Réactivité accrue</a:t>
          </a:r>
        </a:p>
      </dgm:t>
    </dgm:pt>
    <dgm:pt modelId="{6511FE4B-8DCE-4A0C-8CED-3ED01EB50B55}" type="parTrans" cxnId="{80AB0473-2515-4C27-8B92-10ADC7BC74E7}">
      <dgm:prSet/>
      <dgm:spPr/>
      <dgm:t>
        <a:bodyPr/>
        <a:lstStyle/>
        <a:p>
          <a:endParaRPr lang="fr-FR" sz="1800" b="1"/>
        </a:p>
      </dgm:t>
    </dgm:pt>
    <dgm:pt modelId="{D7428A9F-ECCA-4ED2-A083-8489EABD265B}" type="sibTrans" cxnId="{80AB0473-2515-4C27-8B92-10ADC7BC74E7}">
      <dgm:prSet/>
      <dgm:spPr/>
      <dgm:t>
        <a:bodyPr/>
        <a:lstStyle/>
        <a:p>
          <a:endParaRPr lang="fr-FR" sz="1800" b="1"/>
        </a:p>
      </dgm:t>
    </dgm:pt>
    <dgm:pt modelId="{AE18786B-38CA-4387-8CFC-900668814FC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2000" b="1" dirty="0">
              <a:latin typeface="Arial Narrow" panose="020B0606020202030204" pitchFamily="34" charset="0"/>
            </a:rPr>
            <a:t>Risques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589504FA-FEE6-49A5-A375-36B49E292544}" type="parTrans" cxnId="{C3032CC3-847F-47AF-909E-071B21034E48}">
      <dgm:prSet/>
      <dgm:spPr/>
      <dgm:t>
        <a:bodyPr/>
        <a:lstStyle/>
        <a:p>
          <a:endParaRPr lang="fr-FR" sz="1800" b="1"/>
        </a:p>
      </dgm:t>
    </dgm:pt>
    <dgm:pt modelId="{EABB3FD3-D35A-4016-97ED-3D50E4F4E707}" type="sibTrans" cxnId="{C3032CC3-847F-47AF-909E-071B21034E48}">
      <dgm:prSet/>
      <dgm:spPr/>
      <dgm:t>
        <a:bodyPr/>
        <a:lstStyle/>
        <a:p>
          <a:endParaRPr lang="fr-FR" sz="1800" b="1"/>
        </a:p>
      </dgm:t>
    </dgm:pt>
    <dgm:pt modelId="{9B7ECE74-D19C-4BF4-8CA6-6DCEF4C2879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Surcharge d’infos</a:t>
          </a:r>
        </a:p>
      </dgm:t>
    </dgm:pt>
    <dgm:pt modelId="{ECFC719A-E0E0-4ABF-A58F-04FF7261D4A9}" type="parTrans" cxnId="{81825460-F3E7-4259-9BE2-FCEAFF0FA15C}">
      <dgm:prSet/>
      <dgm:spPr/>
      <dgm:t>
        <a:bodyPr/>
        <a:lstStyle/>
        <a:p>
          <a:endParaRPr lang="fr-FR" sz="1800" b="1"/>
        </a:p>
      </dgm:t>
    </dgm:pt>
    <dgm:pt modelId="{5A46CF53-04E1-4CFB-AAC0-7C972657715F}" type="sibTrans" cxnId="{81825460-F3E7-4259-9BE2-FCEAFF0FA15C}">
      <dgm:prSet/>
      <dgm:spPr/>
      <dgm:t>
        <a:bodyPr/>
        <a:lstStyle/>
        <a:p>
          <a:endParaRPr lang="fr-FR" sz="1800" b="1"/>
        </a:p>
      </dgm:t>
    </dgm:pt>
    <dgm:pt modelId="{D6EE2F69-1C7C-4ABC-9056-F011FA2B913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Distraction</a:t>
          </a:r>
        </a:p>
      </dgm:t>
    </dgm:pt>
    <dgm:pt modelId="{F214020D-4CF8-4372-88AE-BEF3F224BF36}" type="parTrans" cxnId="{5C865884-EBFC-4274-83B5-05358E018DE0}">
      <dgm:prSet/>
      <dgm:spPr/>
      <dgm:t>
        <a:bodyPr/>
        <a:lstStyle/>
        <a:p>
          <a:endParaRPr lang="fr-FR" sz="1800" b="1"/>
        </a:p>
      </dgm:t>
    </dgm:pt>
    <dgm:pt modelId="{9AC5F1F6-C258-45AB-90F8-4C4607FB85FE}" type="sibTrans" cxnId="{5C865884-EBFC-4274-83B5-05358E018DE0}">
      <dgm:prSet/>
      <dgm:spPr/>
      <dgm:t>
        <a:bodyPr/>
        <a:lstStyle/>
        <a:p>
          <a:endParaRPr lang="fr-FR" sz="1800" b="1"/>
        </a:p>
      </dgm:t>
    </dgm:pt>
    <dgm:pt modelId="{172E681D-192C-4F96-A8EB-73442E21FB5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2000" b="1" dirty="0">
              <a:latin typeface="Arial Narrow" panose="020B0606020202030204" pitchFamily="34" charset="0"/>
            </a:rPr>
            <a:t>Enjeux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471647EA-FDF3-448F-B7EA-DCD3326CAA5F}" type="parTrans" cxnId="{000DC83D-5FE8-433D-8D63-DBDBD5F3380E}">
      <dgm:prSet/>
      <dgm:spPr/>
      <dgm:t>
        <a:bodyPr/>
        <a:lstStyle/>
        <a:p>
          <a:endParaRPr lang="fr-FR" sz="1800" b="1"/>
        </a:p>
      </dgm:t>
    </dgm:pt>
    <dgm:pt modelId="{F5D3095D-9FE6-4777-91D1-426EF89B9FF5}" type="sibTrans" cxnId="{000DC83D-5FE8-433D-8D63-DBDBD5F3380E}">
      <dgm:prSet/>
      <dgm:spPr/>
      <dgm:t>
        <a:bodyPr/>
        <a:lstStyle/>
        <a:p>
          <a:endParaRPr lang="fr-FR" sz="1800" b="1"/>
        </a:p>
      </dgm:t>
    </dgm:pt>
    <dgm:pt modelId="{2C272924-AB5A-4B22-889B-0F4BD37FEC5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 Narrow" panose="020B0606020202030204" pitchFamily="34" charset="0"/>
            </a:rPr>
            <a:t>Sécurité des données</a:t>
          </a:r>
        </a:p>
      </dgm:t>
    </dgm:pt>
    <dgm:pt modelId="{2A527F08-D7B2-4EA9-A9B0-98A9194519BA}" type="parTrans" cxnId="{5B0187E4-04E3-408A-903C-FB549CD598B7}">
      <dgm:prSet/>
      <dgm:spPr/>
      <dgm:t>
        <a:bodyPr/>
        <a:lstStyle/>
        <a:p>
          <a:endParaRPr lang="fr-FR" sz="1800" b="1"/>
        </a:p>
      </dgm:t>
    </dgm:pt>
    <dgm:pt modelId="{3FFE51E8-A147-4E9E-9AAF-A8F4D9610FB3}" type="sibTrans" cxnId="{5B0187E4-04E3-408A-903C-FB549CD598B7}">
      <dgm:prSet/>
      <dgm:spPr/>
      <dgm:t>
        <a:bodyPr/>
        <a:lstStyle/>
        <a:p>
          <a:endParaRPr lang="fr-FR" sz="1800" b="1"/>
        </a:p>
      </dgm:t>
    </dgm:pt>
    <dgm:pt modelId="{6E8B0E03-5CD6-4FDB-8DE6-E85E306DD2C3}">
      <dgm:prSet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Intégration de l’IA</a:t>
          </a:r>
          <a:endParaRPr lang="fr-FR" sz="1800" b="1"/>
        </a:p>
      </dgm:t>
    </dgm:pt>
    <dgm:pt modelId="{11E43655-39BA-4F72-8ABB-6F2FE470F048}" type="parTrans" cxnId="{037CFE2E-D9F0-4B12-B2DD-530C95056054}">
      <dgm:prSet/>
      <dgm:spPr/>
      <dgm:t>
        <a:bodyPr/>
        <a:lstStyle/>
        <a:p>
          <a:endParaRPr lang="fr-FR" sz="1800" b="1"/>
        </a:p>
      </dgm:t>
    </dgm:pt>
    <dgm:pt modelId="{ED719BB8-2247-4B88-ADD7-F7DA931FFD76}" type="sibTrans" cxnId="{037CFE2E-D9F0-4B12-B2DD-530C95056054}">
      <dgm:prSet/>
      <dgm:spPr/>
      <dgm:t>
        <a:bodyPr/>
        <a:lstStyle/>
        <a:p>
          <a:endParaRPr lang="fr-FR" sz="1800" b="1"/>
        </a:p>
      </dgm:t>
    </dgm:pt>
    <dgm:pt modelId="{A300489E-3B68-4FB6-A8DB-4AA3A135F19B}" type="pres">
      <dgm:prSet presAssocID="{1546DA9E-513A-4857-8266-0444AD473D19}" presName="theList" presStyleCnt="0">
        <dgm:presLayoutVars>
          <dgm:dir/>
          <dgm:animLvl val="lvl"/>
          <dgm:resizeHandles val="exact"/>
        </dgm:presLayoutVars>
      </dgm:prSet>
      <dgm:spPr/>
    </dgm:pt>
    <dgm:pt modelId="{301BD466-16BD-415A-B9D1-37414E95139F}" type="pres">
      <dgm:prSet presAssocID="{038954FE-129B-4CB7-B230-22DFAC05C8C4}" presName="compNode" presStyleCnt="0"/>
      <dgm:spPr/>
    </dgm:pt>
    <dgm:pt modelId="{A811921B-3118-46D7-B07F-B0A906AC0020}" type="pres">
      <dgm:prSet presAssocID="{038954FE-129B-4CB7-B230-22DFAC05C8C4}" presName="aNode" presStyleLbl="bgShp" presStyleIdx="0" presStyleCnt="5"/>
      <dgm:spPr/>
    </dgm:pt>
    <dgm:pt modelId="{808BD779-7F95-43AC-BB12-CDDD6C6FAD07}" type="pres">
      <dgm:prSet presAssocID="{038954FE-129B-4CB7-B230-22DFAC05C8C4}" presName="textNode" presStyleLbl="bgShp" presStyleIdx="0" presStyleCnt="5"/>
      <dgm:spPr/>
    </dgm:pt>
    <dgm:pt modelId="{80F7D9CD-4FFF-4E12-B8B4-C133CE35C748}" type="pres">
      <dgm:prSet presAssocID="{038954FE-129B-4CB7-B230-22DFAC05C8C4}" presName="compChildNode" presStyleCnt="0"/>
      <dgm:spPr/>
    </dgm:pt>
    <dgm:pt modelId="{BE781A48-3872-4E92-9245-3149E7D0B574}" type="pres">
      <dgm:prSet presAssocID="{038954FE-129B-4CB7-B230-22DFAC05C8C4}" presName="theInnerList" presStyleCnt="0"/>
      <dgm:spPr/>
    </dgm:pt>
    <dgm:pt modelId="{6A94FE3D-86CC-4CDC-81F0-B0D7D002640E}" type="pres">
      <dgm:prSet presAssocID="{00244D31-B1F3-47B8-9354-D0694424D3FC}" presName="childNode" presStyleLbl="node1" presStyleIdx="0" presStyleCnt="9">
        <dgm:presLayoutVars>
          <dgm:bulletEnabled val="1"/>
        </dgm:presLayoutVars>
      </dgm:prSet>
      <dgm:spPr/>
    </dgm:pt>
    <dgm:pt modelId="{73ED3878-810A-4887-B856-3238CF4AC7D3}" type="pres">
      <dgm:prSet presAssocID="{038954FE-129B-4CB7-B230-22DFAC05C8C4}" presName="aSpace" presStyleCnt="0"/>
      <dgm:spPr/>
    </dgm:pt>
    <dgm:pt modelId="{52FEDA0D-31E7-4C16-93D3-B6FA84DD370B}" type="pres">
      <dgm:prSet presAssocID="{707ED8DC-BF05-4447-A8F5-B5901D1DE1BA}" presName="compNode" presStyleCnt="0"/>
      <dgm:spPr/>
    </dgm:pt>
    <dgm:pt modelId="{EB38E666-9CA9-4505-B572-A053E9CBA86C}" type="pres">
      <dgm:prSet presAssocID="{707ED8DC-BF05-4447-A8F5-B5901D1DE1BA}" presName="aNode" presStyleLbl="bgShp" presStyleIdx="1" presStyleCnt="5" custScaleX="105091"/>
      <dgm:spPr/>
    </dgm:pt>
    <dgm:pt modelId="{6842BA7D-4B35-4084-A39B-3EAD5F5135FF}" type="pres">
      <dgm:prSet presAssocID="{707ED8DC-BF05-4447-A8F5-B5901D1DE1BA}" presName="textNode" presStyleLbl="bgShp" presStyleIdx="1" presStyleCnt="5"/>
      <dgm:spPr/>
    </dgm:pt>
    <dgm:pt modelId="{1C9C37E4-28F9-4061-9AF5-5AC68BC9C41D}" type="pres">
      <dgm:prSet presAssocID="{707ED8DC-BF05-4447-A8F5-B5901D1DE1BA}" presName="compChildNode" presStyleCnt="0"/>
      <dgm:spPr/>
    </dgm:pt>
    <dgm:pt modelId="{BC1D70A1-4EDB-4CBB-99E2-CE7314AC5605}" type="pres">
      <dgm:prSet presAssocID="{707ED8DC-BF05-4447-A8F5-B5901D1DE1BA}" presName="theInnerList" presStyleCnt="0"/>
      <dgm:spPr/>
    </dgm:pt>
    <dgm:pt modelId="{A0BD2BC3-E418-42E7-89A5-0F2E466F437A}" type="pres">
      <dgm:prSet presAssocID="{42DC03A0-B15F-4BB3-A993-70C7E897DF3D}" presName="childNode" presStyleLbl="node1" presStyleIdx="1" presStyleCnt="9" custScaleX="114462">
        <dgm:presLayoutVars>
          <dgm:bulletEnabled val="1"/>
        </dgm:presLayoutVars>
      </dgm:prSet>
      <dgm:spPr/>
    </dgm:pt>
    <dgm:pt modelId="{4EF5D21E-C47F-4780-AB05-A3B3B1828676}" type="pres">
      <dgm:prSet presAssocID="{42DC03A0-B15F-4BB3-A993-70C7E897DF3D}" presName="aSpace2" presStyleCnt="0"/>
      <dgm:spPr/>
    </dgm:pt>
    <dgm:pt modelId="{78F5958E-A8BC-4D15-85E8-492E6A85A01E}" type="pres">
      <dgm:prSet presAssocID="{72B3EA4C-B1AF-430B-B10D-7F48F28D58E4}" presName="childNode" presStyleLbl="node1" presStyleIdx="2" presStyleCnt="9" custScaleX="114462">
        <dgm:presLayoutVars>
          <dgm:bulletEnabled val="1"/>
        </dgm:presLayoutVars>
      </dgm:prSet>
      <dgm:spPr/>
    </dgm:pt>
    <dgm:pt modelId="{39F9B392-E236-4FE3-A3AD-8F30066B385F}" type="pres">
      <dgm:prSet presAssocID="{707ED8DC-BF05-4447-A8F5-B5901D1DE1BA}" presName="aSpace" presStyleCnt="0"/>
      <dgm:spPr/>
    </dgm:pt>
    <dgm:pt modelId="{E44A200B-3F8D-46EF-9B51-AC75622EFAC5}" type="pres">
      <dgm:prSet presAssocID="{6D10BA29-2967-4AF5-BFBD-36B8581E0123}" presName="compNode" presStyleCnt="0"/>
      <dgm:spPr/>
    </dgm:pt>
    <dgm:pt modelId="{259C7288-F22B-444B-A128-1C4E556CF360}" type="pres">
      <dgm:prSet presAssocID="{6D10BA29-2967-4AF5-BFBD-36B8581E0123}" presName="aNode" presStyleLbl="bgShp" presStyleIdx="2" presStyleCnt="5" custScaleX="92411"/>
      <dgm:spPr/>
    </dgm:pt>
    <dgm:pt modelId="{C83CA805-0232-4741-9761-150CF44CA57D}" type="pres">
      <dgm:prSet presAssocID="{6D10BA29-2967-4AF5-BFBD-36B8581E0123}" presName="textNode" presStyleLbl="bgShp" presStyleIdx="2" presStyleCnt="5"/>
      <dgm:spPr/>
    </dgm:pt>
    <dgm:pt modelId="{74691DB4-07CE-4BFF-A35E-00A432BC7A20}" type="pres">
      <dgm:prSet presAssocID="{6D10BA29-2967-4AF5-BFBD-36B8581E0123}" presName="compChildNode" presStyleCnt="0"/>
      <dgm:spPr/>
    </dgm:pt>
    <dgm:pt modelId="{7CAE1E9C-5499-442B-9765-1D0703992D7D}" type="pres">
      <dgm:prSet presAssocID="{6D10BA29-2967-4AF5-BFBD-36B8581E0123}" presName="theInnerList" presStyleCnt="0"/>
      <dgm:spPr/>
    </dgm:pt>
    <dgm:pt modelId="{5EB4A284-2BEE-4EA4-8385-BD470E47D28C}" type="pres">
      <dgm:prSet presAssocID="{2328063C-0911-449F-906B-3EA77BEB0DC8}" presName="childNode" presStyleLbl="node1" presStyleIdx="3" presStyleCnt="9">
        <dgm:presLayoutVars>
          <dgm:bulletEnabled val="1"/>
        </dgm:presLayoutVars>
      </dgm:prSet>
      <dgm:spPr/>
    </dgm:pt>
    <dgm:pt modelId="{F884DFDC-3A47-40DF-A261-62969F716CE1}" type="pres">
      <dgm:prSet presAssocID="{2328063C-0911-449F-906B-3EA77BEB0DC8}" presName="aSpace2" presStyleCnt="0"/>
      <dgm:spPr/>
    </dgm:pt>
    <dgm:pt modelId="{46AFF27A-CA14-410A-866A-3329FC94A988}" type="pres">
      <dgm:prSet presAssocID="{94830AF5-A45A-43B0-861C-43D12CA7858B}" presName="childNode" presStyleLbl="node1" presStyleIdx="4" presStyleCnt="9">
        <dgm:presLayoutVars>
          <dgm:bulletEnabled val="1"/>
        </dgm:presLayoutVars>
      </dgm:prSet>
      <dgm:spPr/>
    </dgm:pt>
    <dgm:pt modelId="{7DF9C012-BA72-428A-9BE4-4B1A47127463}" type="pres">
      <dgm:prSet presAssocID="{6D10BA29-2967-4AF5-BFBD-36B8581E0123}" presName="aSpace" presStyleCnt="0"/>
      <dgm:spPr/>
    </dgm:pt>
    <dgm:pt modelId="{7F0F6232-4C51-44E1-8A9F-7BE5556C4074}" type="pres">
      <dgm:prSet presAssocID="{AE18786B-38CA-4387-8CFC-900668814FCA}" presName="compNode" presStyleCnt="0"/>
      <dgm:spPr/>
    </dgm:pt>
    <dgm:pt modelId="{FC9DC31B-E75A-446B-A244-7510A31A9454}" type="pres">
      <dgm:prSet presAssocID="{AE18786B-38CA-4387-8CFC-900668814FCA}" presName="aNode" presStyleLbl="bgShp" presStyleIdx="3" presStyleCnt="5" custScaleX="92010"/>
      <dgm:spPr/>
    </dgm:pt>
    <dgm:pt modelId="{73FE0320-9621-47DA-A1DA-2D371C2248D3}" type="pres">
      <dgm:prSet presAssocID="{AE18786B-38CA-4387-8CFC-900668814FCA}" presName="textNode" presStyleLbl="bgShp" presStyleIdx="3" presStyleCnt="5"/>
      <dgm:spPr/>
    </dgm:pt>
    <dgm:pt modelId="{772EB211-DAA9-4284-AE19-DBB041415C1C}" type="pres">
      <dgm:prSet presAssocID="{AE18786B-38CA-4387-8CFC-900668814FCA}" presName="compChildNode" presStyleCnt="0"/>
      <dgm:spPr/>
    </dgm:pt>
    <dgm:pt modelId="{C904EE7F-CA21-4764-B65B-4140D9AC261E}" type="pres">
      <dgm:prSet presAssocID="{AE18786B-38CA-4387-8CFC-900668814FCA}" presName="theInnerList" presStyleCnt="0"/>
      <dgm:spPr/>
    </dgm:pt>
    <dgm:pt modelId="{E1CC9C28-3A57-49C2-BE50-00F750F890AE}" type="pres">
      <dgm:prSet presAssocID="{9B7ECE74-D19C-4BF4-8CA6-6DCEF4C28792}" presName="childNode" presStyleLbl="node1" presStyleIdx="5" presStyleCnt="9">
        <dgm:presLayoutVars>
          <dgm:bulletEnabled val="1"/>
        </dgm:presLayoutVars>
      </dgm:prSet>
      <dgm:spPr/>
    </dgm:pt>
    <dgm:pt modelId="{7D837219-97DF-4D64-87B5-CFD93E1D94C8}" type="pres">
      <dgm:prSet presAssocID="{9B7ECE74-D19C-4BF4-8CA6-6DCEF4C28792}" presName="aSpace2" presStyleCnt="0"/>
      <dgm:spPr/>
    </dgm:pt>
    <dgm:pt modelId="{6C81472B-489E-4EDD-A190-0497834866A0}" type="pres">
      <dgm:prSet presAssocID="{D6EE2F69-1C7C-4ABC-9056-F011FA2B9132}" presName="childNode" presStyleLbl="node1" presStyleIdx="6" presStyleCnt="9">
        <dgm:presLayoutVars>
          <dgm:bulletEnabled val="1"/>
        </dgm:presLayoutVars>
      </dgm:prSet>
      <dgm:spPr/>
    </dgm:pt>
    <dgm:pt modelId="{80B5736B-27C3-474D-BC13-8AC23A974A2F}" type="pres">
      <dgm:prSet presAssocID="{AE18786B-38CA-4387-8CFC-900668814FCA}" presName="aSpace" presStyleCnt="0"/>
      <dgm:spPr/>
    </dgm:pt>
    <dgm:pt modelId="{9163E718-6245-4997-8BB8-BAAC45C9C01D}" type="pres">
      <dgm:prSet presAssocID="{172E681D-192C-4F96-A8EB-73442E21FB51}" presName="compNode" presStyleCnt="0"/>
      <dgm:spPr/>
    </dgm:pt>
    <dgm:pt modelId="{A514BA71-0ADF-42CA-84F7-08B313A662EF}" type="pres">
      <dgm:prSet presAssocID="{172E681D-192C-4F96-A8EB-73442E21FB51}" presName="aNode" presStyleLbl="bgShp" presStyleIdx="4" presStyleCnt="5"/>
      <dgm:spPr/>
    </dgm:pt>
    <dgm:pt modelId="{51C577FF-90A6-4D0B-BEE6-69F8EA77AB28}" type="pres">
      <dgm:prSet presAssocID="{172E681D-192C-4F96-A8EB-73442E21FB51}" presName="textNode" presStyleLbl="bgShp" presStyleIdx="4" presStyleCnt="5"/>
      <dgm:spPr/>
    </dgm:pt>
    <dgm:pt modelId="{8EABBF14-1931-4A47-94E6-6E7979092947}" type="pres">
      <dgm:prSet presAssocID="{172E681D-192C-4F96-A8EB-73442E21FB51}" presName="compChildNode" presStyleCnt="0"/>
      <dgm:spPr/>
    </dgm:pt>
    <dgm:pt modelId="{B2108AE9-7A3E-4C6D-A0DF-B758A466CB9B}" type="pres">
      <dgm:prSet presAssocID="{172E681D-192C-4F96-A8EB-73442E21FB51}" presName="theInnerList" presStyleCnt="0"/>
      <dgm:spPr/>
    </dgm:pt>
    <dgm:pt modelId="{BB992648-7927-4E5F-8FFB-A8FE80FE293B}" type="pres">
      <dgm:prSet presAssocID="{2C272924-AB5A-4B22-889B-0F4BD37FEC5D}" presName="childNode" presStyleLbl="node1" presStyleIdx="7" presStyleCnt="9">
        <dgm:presLayoutVars>
          <dgm:bulletEnabled val="1"/>
        </dgm:presLayoutVars>
      </dgm:prSet>
      <dgm:spPr/>
    </dgm:pt>
    <dgm:pt modelId="{AE64D578-D62A-4119-ACDF-7B5EE4635431}" type="pres">
      <dgm:prSet presAssocID="{2C272924-AB5A-4B22-889B-0F4BD37FEC5D}" presName="aSpace2" presStyleCnt="0"/>
      <dgm:spPr/>
    </dgm:pt>
    <dgm:pt modelId="{A1E63A91-C03E-40CE-AC2E-AA8F54076897}" type="pres">
      <dgm:prSet presAssocID="{6E8B0E03-5CD6-4FDB-8DE6-E85E306DD2C3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E3ED6802-F327-4E1A-9C3A-DFA8A55B7D9A}" type="presOf" srcId="{038954FE-129B-4CB7-B230-22DFAC05C8C4}" destId="{A811921B-3118-46D7-B07F-B0A906AC0020}" srcOrd="0" destOrd="0" presId="urn:microsoft.com/office/officeart/2005/8/layout/lProcess2"/>
    <dgm:cxn modelId="{3B093507-4B4C-4B20-BBD8-6CCBD2346B93}" type="presOf" srcId="{6E8B0E03-5CD6-4FDB-8DE6-E85E306DD2C3}" destId="{A1E63A91-C03E-40CE-AC2E-AA8F54076897}" srcOrd="0" destOrd="0" presId="urn:microsoft.com/office/officeart/2005/8/layout/lProcess2"/>
    <dgm:cxn modelId="{65DED10B-7B35-4296-908B-C1C9E8B0BB24}" type="presOf" srcId="{AE18786B-38CA-4387-8CFC-900668814FCA}" destId="{73FE0320-9621-47DA-A1DA-2D371C2248D3}" srcOrd="1" destOrd="0" presId="urn:microsoft.com/office/officeart/2005/8/layout/lProcess2"/>
    <dgm:cxn modelId="{75BF060C-9BCB-4309-92E9-231D6564AA4B}" type="presOf" srcId="{707ED8DC-BF05-4447-A8F5-B5901D1DE1BA}" destId="{6842BA7D-4B35-4084-A39B-3EAD5F5135FF}" srcOrd="1" destOrd="0" presId="urn:microsoft.com/office/officeart/2005/8/layout/lProcess2"/>
    <dgm:cxn modelId="{4C7C120C-C916-4FB9-A2E1-3578A154E189}" type="presOf" srcId="{42DC03A0-B15F-4BB3-A993-70C7E897DF3D}" destId="{A0BD2BC3-E418-42E7-89A5-0F2E466F437A}" srcOrd="0" destOrd="0" presId="urn:microsoft.com/office/officeart/2005/8/layout/lProcess2"/>
    <dgm:cxn modelId="{F5EE5F1E-59AB-4704-93C9-DC09B75C95FA}" type="presOf" srcId="{038954FE-129B-4CB7-B230-22DFAC05C8C4}" destId="{808BD779-7F95-43AC-BB12-CDDD6C6FAD07}" srcOrd="1" destOrd="0" presId="urn:microsoft.com/office/officeart/2005/8/layout/lProcess2"/>
    <dgm:cxn modelId="{485BBE27-C1B8-4009-9068-FE74C646CAFA}" srcId="{6D10BA29-2967-4AF5-BFBD-36B8581E0123}" destId="{2328063C-0911-449F-906B-3EA77BEB0DC8}" srcOrd="0" destOrd="0" parTransId="{C534888C-AFD7-49F3-967D-0A45AB468FDD}" sibTransId="{AD12728A-0189-4E58-AA89-5CFB7D029297}"/>
    <dgm:cxn modelId="{037CFE2E-D9F0-4B12-B2DD-530C95056054}" srcId="{172E681D-192C-4F96-A8EB-73442E21FB51}" destId="{6E8B0E03-5CD6-4FDB-8DE6-E85E306DD2C3}" srcOrd="1" destOrd="0" parTransId="{11E43655-39BA-4F72-8ABB-6F2FE470F048}" sibTransId="{ED719BB8-2247-4B88-ADD7-F7DA931FFD76}"/>
    <dgm:cxn modelId="{25427833-5802-493D-ACEB-93A89DD6C43E}" srcId="{707ED8DC-BF05-4447-A8F5-B5901D1DE1BA}" destId="{42DC03A0-B15F-4BB3-A993-70C7E897DF3D}" srcOrd="0" destOrd="0" parTransId="{2C4EF607-CDDD-4FCF-918A-EEC3B594E5F9}" sibTransId="{E7D1FFDD-B820-4195-8BE3-86CFD7096C8A}"/>
    <dgm:cxn modelId="{6C9FE135-6743-4152-809D-5B513C60C8F9}" type="presOf" srcId="{2328063C-0911-449F-906B-3EA77BEB0DC8}" destId="{5EB4A284-2BEE-4EA4-8385-BD470E47D28C}" srcOrd="0" destOrd="0" presId="urn:microsoft.com/office/officeart/2005/8/layout/lProcess2"/>
    <dgm:cxn modelId="{000DC83D-5FE8-433D-8D63-DBDBD5F3380E}" srcId="{1546DA9E-513A-4857-8266-0444AD473D19}" destId="{172E681D-192C-4F96-A8EB-73442E21FB51}" srcOrd="4" destOrd="0" parTransId="{471647EA-FDF3-448F-B7EA-DCD3326CAA5F}" sibTransId="{F5D3095D-9FE6-4777-91D1-426EF89B9FF5}"/>
    <dgm:cxn modelId="{2FE51F5B-8BAA-4E45-AE56-63AEE4808743}" srcId="{1546DA9E-513A-4857-8266-0444AD473D19}" destId="{038954FE-129B-4CB7-B230-22DFAC05C8C4}" srcOrd="0" destOrd="0" parTransId="{A460BBB5-8F11-4D3A-9462-65E9A6D82904}" sibTransId="{B1C2EBB3-E85E-4B1B-9CED-6252B43491E1}"/>
    <dgm:cxn modelId="{81825460-F3E7-4259-9BE2-FCEAFF0FA15C}" srcId="{AE18786B-38CA-4387-8CFC-900668814FCA}" destId="{9B7ECE74-D19C-4BF4-8CA6-6DCEF4C28792}" srcOrd="0" destOrd="0" parTransId="{ECFC719A-E0E0-4ABF-A58F-04FF7261D4A9}" sibTransId="{5A46CF53-04E1-4CFB-AAC0-7C972657715F}"/>
    <dgm:cxn modelId="{2799F44A-7A16-4F88-B14A-94AAEC72B2F4}" type="presOf" srcId="{172E681D-192C-4F96-A8EB-73442E21FB51}" destId="{A514BA71-0ADF-42CA-84F7-08B313A662EF}" srcOrd="0" destOrd="0" presId="urn:microsoft.com/office/officeart/2005/8/layout/lProcess2"/>
    <dgm:cxn modelId="{8F704A6C-7CE9-4683-8281-399C94C52C3D}" type="presOf" srcId="{AE18786B-38CA-4387-8CFC-900668814FCA}" destId="{FC9DC31B-E75A-446B-A244-7510A31A9454}" srcOrd="0" destOrd="0" presId="urn:microsoft.com/office/officeart/2005/8/layout/lProcess2"/>
    <dgm:cxn modelId="{CCEFD36C-B2AC-475A-872A-A3E9F3DD43BE}" type="presOf" srcId="{9B7ECE74-D19C-4BF4-8CA6-6DCEF4C28792}" destId="{E1CC9C28-3A57-49C2-BE50-00F750F890AE}" srcOrd="0" destOrd="0" presId="urn:microsoft.com/office/officeart/2005/8/layout/lProcess2"/>
    <dgm:cxn modelId="{764B1D6D-5564-4326-AA0F-F176FE432BDB}" srcId="{1546DA9E-513A-4857-8266-0444AD473D19}" destId="{6D10BA29-2967-4AF5-BFBD-36B8581E0123}" srcOrd="2" destOrd="0" parTransId="{BD71234E-0298-4EB4-BDAD-82BD6B0FB8EB}" sibTransId="{B37BD285-23AE-454F-B0B7-71C21FDE2FC6}"/>
    <dgm:cxn modelId="{AB65444F-4E3A-4147-AB9F-B8C724EBA57C}" type="presOf" srcId="{2C272924-AB5A-4B22-889B-0F4BD37FEC5D}" destId="{BB992648-7927-4E5F-8FFB-A8FE80FE293B}" srcOrd="0" destOrd="0" presId="urn:microsoft.com/office/officeart/2005/8/layout/lProcess2"/>
    <dgm:cxn modelId="{0F804A51-B0B3-49DB-8689-CFD39F52C1EF}" type="presOf" srcId="{72B3EA4C-B1AF-430B-B10D-7F48F28D58E4}" destId="{78F5958E-A8BC-4D15-85E8-492E6A85A01E}" srcOrd="0" destOrd="0" presId="urn:microsoft.com/office/officeart/2005/8/layout/lProcess2"/>
    <dgm:cxn modelId="{80AB0473-2515-4C27-8B92-10ADC7BC74E7}" srcId="{6D10BA29-2967-4AF5-BFBD-36B8581E0123}" destId="{94830AF5-A45A-43B0-861C-43D12CA7858B}" srcOrd="1" destOrd="0" parTransId="{6511FE4B-8DCE-4A0C-8CED-3ED01EB50B55}" sibTransId="{D7428A9F-ECCA-4ED2-A083-8489EABD265B}"/>
    <dgm:cxn modelId="{38F4E873-4AEC-43E2-9354-93BEAEEA600B}" type="presOf" srcId="{172E681D-192C-4F96-A8EB-73442E21FB51}" destId="{51C577FF-90A6-4D0B-BEE6-69F8EA77AB28}" srcOrd="1" destOrd="0" presId="urn:microsoft.com/office/officeart/2005/8/layout/lProcess2"/>
    <dgm:cxn modelId="{BAA55D55-6B35-4868-AAF1-ECFAB5CEB884}" srcId="{1546DA9E-513A-4857-8266-0444AD473D19}" destId="{707ED8DC-BF05-4447-A8F5-B5901D1DE1BA}" srcOrd="1" destOrd="0" parTransId="{464C4371-32B4-4564-9481-860CD7768295}" sibTransId="{EB78E821-D774-4412-A2F3-8EA2F2798F49}"/>
    <dgm:cxn modelId="{33AE4B78-60B0-41A5-9254-F5C69F7A0CAB}" type="presOf" srcId="{94830AF5-A45A-43B0-861C-43D12CA7858B}" destId="{46AFF27A-CA14-410A-866A-3329FC94A988}" srcOrd="0" destOrd="0" presId="urn:microsoft.com/office/officeart/2005/8/layout/lProcess2"/>
    <dgm:cxn modelId="{48513084-A2FD-4D2C-9935-DA6AD90496F4}" type="presOf" srcId="{1546DA9E-513A-4857-8266-0444AD473D19}" destId="{A300489E-3B68-4FB6-A8DB-4AA3A135F19B}" srcOrd="0" destOrd="0" presId="urn:microsoft.com/office/officeart/2005/8/layout/lProcess2"/>
    <dgm:cxn modelId="{5C865884-EBFC-4274-83B5-05358E018DE0}" srcId="{AE18786B-38CA-4387-8CFC-900668814FCA}" destId="{D6EE2F69-1C7C-4ABC-9056-F011FA2B9132}" srcOrd="1" destOrd="0" parTransId="{F214020D-4CF8-4372-88AE-BEF3F224BF36}" sibTransId="{9AC5F1F6-C258-45AB-90F8-4C4607FB85FE}"/>
    <dgm:cxn modelId="{F68F3687-7A75-454F-A591-04AC527511A4}" type="presOf" srcId="{D6EE2F69-1C7C-4ABC-9056-F011FA2B9132}" destId="{6C81472B-489E-4EDD-A190-0497834866A0}" srcOrd="0" destOrd="0" presId="urn:microsoft.com/office/officeart/2005/8/layout/lProcess2"/>
    <dgm:cxn modelId="{F8C8A990-DC07-4DA5-9607-7322C1FEAAF4}" type="presOf" srcId="{6D10BA29-2967-4AF5-BFBD-36B8581E0123}" destId="{C83CA805-0232-4741-9761-150CF44CA57D}" srcOrd="1" destOrd="0" presId="urn:microsoft.com/office/officeart/2005/8/layout/lProcess2"/>
    <dgm:cxn modelId="{D148339F-96D2-4085-952E-030641A5BB14}" type="presOf" srcId="{6D10BA29-2967-4AF5-BFBD-36B8581E0123}" destId="{259C7288-F22B-444B-A128-1C4E556CF360}" srcOrd="0" destOrd="0" presId="urn:microsoft.com/office/officeart/2005/8/layout/lProcess2"/>
    <dgm:cxn modelId="{2F2C58A7-C47C-4A54-AF22-208564192CDB}" type="presOf" srcId="{00244D31-B1F3-47B8-9354-D0694424D3FC}" destId="{6A94FE3D-86CC-4CDC-81F0-B0D7D002640E}" srcOrd="0" destOrd="0" presId="urn:microsoft.com/office/officeart/2005/8/layout/lProcess2"/>
    <dgm:cxn modelId="{6D0371B2-1724-4DFB-A825-79D03C003F68}" srcId="{707ED8DC-BF05-4447-A8F5-B5901D1DE1BA}" destId="{72B3EA4C-B1AF-430B-B10D-7F48F28D58E4}" srcOrd="1" destOrd="0" parTransId="{4BD5CF8F-4F9A-49AC-B23A-D61A8BE608FC}" sibTransId="{F645C1E1-BC06-400F-9266-183CD7D5CA72}"/>
    <dgm:cxn modelId="{5D40FDC1-8882-4630-8F4E-1B80A3CB56FC}" type="presOf" srcId="{707ED8DC-BF05-4447-A8F5-B5901D1DE1BA}" destId="{EB38E666-9CA9-4505-B572-A053E9CBA86C}" srcOrd="0" destOrd="0" presId="urn:microsoft.com/office/officeart/2005/8/layout/lProcess2"/>
    <dgm:cxn modelId="{C3032CC3-847F-47AF-909E-071B21034E48}" srcId="{1546DA9E-513A-4857-8266-0444AD473D19}" destId="{AE18786B-38CA-4387-8CFC-900668814FCA}" srcOrd="3" destOrd="0" parTransId="{589504FA-FEE6-49A5-A375-36B49E292544}" sibTransId="{EABB3FD3-D35A-4016-97ED-3D50E4F4E707}"/>
    <dgm:cxn modelId="{DA820ADC-9E4A-4E20-9D40-CD1AC88C9E2C}" srcId="{038954FE-129B-4CB7-B230-22DFAC05C8C4}" destId="{00244D31-B1F3-47B8-9354-D0694424D3FC}" srcOrd="0" destOrd="0" parTransId="{93F4D30F-B0F2-497A-B73C-1714A1B421A7}" sibTransId="{4B91A507-01E1-4BC6-8C07-11FEC2DC6E19}"/>
    <dgm:cxn modelId="{5B0187E4-04E3-408A-903C-FB549CD598B7}" srcId="{172E681D-192C-4F96-A8EB-73442E21FB51}" destId="{2C272924-AB5A-4B22-889B-0F4BD37FEC5D}" srcOrd="0" destOrd="0" parTransId="{2A527F08-D7B2-4EA9-A9B0-98A9194519BA}" sibTransId="{3FFE51E8-A147-4E9E-9AAF-A8F4D9610FB3}"/>
    <dgm:cxn modelId="{2355B34D-E21C-426E-B148-1FCE036F6EB1}" type="presParOf" srcId="{A300489E-3B68-4FB6-A8DB-4AA3A135F19B}" destId="{301BD466-16BD-415A-B9D1-37414E95139F}" srcOrd="0" destOrd="0" presId="urn:microsoft.com/office/officeart/2005/8/layout/lProcess2"/>
    <dgm:cxn modelId="{2373C308-BF5F-4B50-B0CF-7DFAED7B49DD}" type="presParOf" srcId="{301BD466-16BD-415A-B9D1-37414E95139F}" destId="{A811921B-3118-46D7-B07F-B0A906AC0020}" srcOrd="0" destOrd="0" presId="urn:microsoft.com/office/officeart/2005/8/layout/lProcess2"/>
    <dgm:cxn modelId="{5E2FB29C-F9A3-44BF-8574-97C03DB92B26}" type="presParOf" srcId="{301BD466-16BD-415A-B9D1-37414E95139F}" destId="{808BD779-7F95-43AC-BB12-CDDD6C6FAD07}" srcOrd="1" destOrd="0" presId="urn:microsoft.com/office/officeart/2005/8/layout/lProcess2"/>
    <dgm:cxn modelId="{8193CF91-FB35-4C54-9329-3148B48E5F07}" type="presParOf" srcId="{301BD466-16BD-415A-B9D1-37414E95139F}" destId="{80F7D9CD-4FFF-4E12-B8B4-C133CE35C748}" srcOrd="2" destOrd="0" presId="urn:microsoft.com/office/officeart/2005/8/layout/lProcess2"/>
    <dgm:cxn modelId="{36672B0E-82CB-4267-90BE-A26600B15E97}" type="presParOf" srcId="{80F7D9CD-4FFF-4E12-B8B4-C133CE35C748}" destId="{BE781A48-3872-4E92-9245-3149E7D0B574}" srcOrd="0" destOrd="0" presId="urn:microsoft.com/office/officeart/2005/8/layout/lProcess2"/>
    <dgm:cxn modelId="{E4D7F91D-D939-4C23-A0C1-04B201FBA707}" type="presParOf" srcId="{BE781A48-3872-4E92-9245-3149E7D0B574}" destId="{6A94FE3D-86CC-4CDC-81F0-B0D7D002640E}" srcOrd="0" destOrd="0" presId="urn:microsoft.com/office/officeart/2005/8/layout/lProcess2"/>
    <dgm:cxn modelId="{7B4F930C-3CA3-4864-B391-0E9CFAE35B55}" type="presParOf" srcId="{A300489E-3B68-4FB6-A8DB-4AA3A135F19B}" destId="{73ED3878-810A-4887-B856-3238CF4AC7D3}" srcOrd="1" destOrd="0" presId="urn:microsoft.com/office/officeart/2005/8/layout/lProcess2"/>
    <dgm:cxn modelId="{69956F61-C9B1-4F17-90AC-EE331C8ABCE4}" type="presParOf" srcId="{A300489E-3B68-4FB6-A8DB-4AA3A135F19B}" destId="{52FEDA0D-31E7-4C16-93D3-B6FA84DD370B}" srcOrd="2" destOrd="0" presId="urn:microsoft.com/office/officeart/2005/8/layout/lProcess2"/>
    <dgm:cxn modelId="{2DE2EF4E-1A96-4B5D-97D1-ABFBF4F5C1CD}" type="presParOf" srcId="{52FEDA0D-31E7-4C16-93D3-B6FA84DD370B}" destId="{EB38E666-9CA9-4505-B572-A053E9CBA86C}" srcOrd="0" destOrd="0" presId="urn:microsoft.com/office/officeart/2005/8/layout/lProcess2"/>
    <dgm:cxn modelId="{4986B408-8814-494A-B4FD-25423B9585EF}" type="presParOf" srcId="{52FEDA0D-31E7-4C16-93D3-B6FA84DD370B}" destId="{6842BA7D-4B35-4084-A39B-3EAD5F5135FF}" srcOrd="1" destOrd="0" presId="urn:microsoft.com/office/officeart/2005/8/layout/lProcess2"/>
    <dgm:cxn modelId="{9C791A6C-75F2-484C-985E-F2F5E27B1FDE}" type="presParOf" srcId="{52FEDA0D-31E7-4C16-93D3-B6FA84DD370B}" destId="{1C9C37E4-28F9-4061-9AF5-5AC68BC9C41D}" srcOrd="2" destOrd="0" presId="urn:microsoft.com/office/officeart/2005/8/layout/lProcess2"/>
    <dgm:cxn modelId="{53151E2B-FCFD-4973-9410-BB909ECB5E5F}" type="presParOf" srcId="{1C9C37E4-28F9-4061-9AF5-5AC68BC9C41D}" destId="{BC1D70A1-4EDB-4CBB-99E2-CE7314AC5605}" srcOrd="0" destOrd="0" presId="urn:microsoft.com/office/officeart/2005/8/layout/lProcess2"/>
    <dgm:cxn modelId="{1E9E1227-E715-4729-B594-78DA169D48E1}" type="presParOf" srcId="{BC1D70A1-4EDB-4CBB-99E2-CE7314AC5605}" destId="{A0BD2BC3-E418-42E7-89A5-0F2E466F437A}" srcOrd="0" destOrd="0" presId="urn:microsoft.com/office/officeart/2005/8/layout/lProcess2"/>
    <dgm:cxn modelId="{91E7CE07-E7E3-4D3F-9DEE-CB9F01FC6323}" type="presParOf" srcId="{BC1D70A1-4EDB-4CBB-99E2-CE7314AC5605}" destId="{4EF5D21E-C47F-4780-AB05-A3B3B1828676}" srcOrd="1" destOrd="0" presId="urn:microsoft.com/office/officeart/2005/8/layout/lProcess2"/>
    <dgm:cxn modelId="{D56BF9AC-9679-4C2A-BC5F-33917EEA5246}" type="presParOf" srcId="{BC1D70A1-4EDB-4CBB-99E2-CE7314AC5605}" destId="{78F5958E-A8BC-4D15-85E8-492E6A85A01E}" srcOrd="2" destOrd="0" presId="urn:microsoft.com/office/officeart/2005/8/layout/lProcess2"/>
    <dgm:cxn modelId="{8F0B9D40-8AED-4E64-8952-E57FFBA3C618}" type="presParOf" srcId="{A300489E-3B68-4FB6-A8DB-4AA3A135F19B}" destId="{39F9B392-E236-4FE3-A3AD-8F30066B385F}" srcOrd="3" destOrd="0" presId="urn:microsoft.com/office/officeart/2005/8/layout/lProcess2"/>
    <dgm:cxn modelId="{21CBAB55-BF41-41AA-9B65-D81E04FE3A81}" type="presParOf" srcId="{A300489E-3B68-4FB6-A8DB-4AA3A135F19B}" destId="{E44A200B-3F8D-46EF-9B51-AC75622EFAC5}" srcOrd="4" destOrd="0" presId="urn:microsoft.com/office/officeart/2005/8/layout/lProcess2"/>
    <dgm:cxn modelId="{A24C1D70-BE47-424A-8A65-8E6D668F034D}" type="presParOf" srcId="{E44A200B-3F8D-46EF-9B51-AC75622EFAC5}" destId="{259C7288-F22B-444B-A128-1C4E556CF360}" srcOrd="0" destOrd="0" presId="urn:microsoft.com/office/officeart/2005/8/layout/lProcess2"/>
    <dgm:cxn modelId="{24912B2A-2E1F-4784-B7C6-C7D34E36208A}" type="presParOf" srcId="{E44A200B-3F8D-46EF-9B51-AC75622EFAC5}" destId="{C83CA805-0232-4741-9761-150CF44CA57D}" srcOrd="1" destOrd="0" presId="urn:microsoft.com/office/officeart/2005/8/layout/lProcess2"/>
    <dgm:cxn modelId="{13720412-DA9B-4F57-B4D5-6D518E4D5E73}" type="presParOf" srcId="{E44A200B-3F8D-46EF-9B51-AC75622EFAC5}" destId="{74691DB4-07CE-4BFF-A35E-00A432BC7A20}" srcOrd="2" destOrd="0" presId="urn:microsoft.com/office/officeart/2005/8/layout/lProcess2"/>
    <dgm:cxn modelId="{BA85B928-0DA8-48D1-BCDD-2F7AA42D5844}" type="presParOf" srcId="{74691DB4-07CE-4BFF-A35E-00A432BC7A20}" destId="{7CAE1E9C-5499-442B-9765-1D0703992D7D}" srcOrd="0" destOrd="0" presId="urn:microsoft.com/office/officeart/2005/8/layout/lProcess2"/>
    <dgm:cxn modelId="{4801BF9B-A348-43FD-92C0-5EDA47C53B43}" type="presParOf" srcId="{7CAE1E9C-5499-442B-9765-1D0703992D7D}" destId="{5EB4A284-2BEE-4EA4-8385-BD470E47D28C}" srcOrd="0" destOrd="0" presId="urn:microsoft.com/office/officeart/2005/8/layout/lProcess2"/>
    <dgm:cxn modelId="{ECC5EA5F-9DF5-4D66-868C-9F071E24D74D}" type="presParOf" srcId="{7CAE1E9C-5499-442B-9765-1D0703992D7D}" destId="{F884DFDC-3A47-40DF-A261-62969F716CE1}" srcOrd="1" destOrd="0" presId="urn:microsoft.com/office/officeart/2005/8/layout/lProcess2"/>
    <dgm:cxn modelId="{29B43904-A05E-479C-9AD9-05CB6A691F66}" type="presParOf" srcId="{7CAE1E9C-5499-442B-9765-1D0703992D7D}" destId="{46AFF27A-CA14-410A-866A-3329FC94A988}" srcOrd="2" destOrd="0" presId="urn:microsoft.com/office/officeart/2005/8/layout/lProcess2"/>
    <dgm:cxn modelId="{631AE46C-3D00-4958-B13A-BF89B86B1F98}" type="presParOf" srcId="{A300489E-3B68-4FB6-A8DB-4AA3A135F19B}" destId="{7DF9C012-BA72-428A-9BE4-4B1A47127463}" srcOrd="5" destOrd="0" presId="urn:microsoft.com/office/officeart/2005/8/layout/lProcess2"/>
    <dgm:cxn modelId="{8E5D935D-FAD7-41A5-ABC5-962098C9A150}" type="presParOf" srcId="{A300489E-3B68-4FB6-A8DB-4AA3A135F19B}" destId="{7F0F6232-4C51-44E1-8A9F-7BE5556C4074}" srcOrd="6" destOrd="0" presId="urn:microsoft.com/office/officeart/2005/8/layout/lProcess2"/>
    <dgm:cxn modelId="{C4E9A0B0-58F8-4201-A3CB-CA7279806434}" type="presParOf" srcId="{7F0F6232-4C51-44E1-8A9F-7BE5556C4074}" destId="{FC9DC31B-E75A-446B-A244-7510A31A9454}" srcOrd="0" destOrd="0" presId="urn:microsoft.com/office/officeart/2005/8/layout/lProcess2"/>
    <dgm:cxn modelId="{BAC0C5A2-69FB-4CBC-8960-601FFE8BFFE7}" type="presParOf" srcId="{7F0F6232-4C51-44E1-8A9F-7BE5556C4074}" destId="{73FE0320-9621-47DA-A1DA-2D371C2248D3}" srcOrd="1" destOrd="0" presId="urn:microsoft.com/office/officeart/2005/8/layout/lProcess2"/>
    <dgm:cxn modelId="{F3254E2F-E062-490A-B6A2-38D8E141AAA1}" type="presParOf" srcId="{7F0F6232-4C51-44E1-8A9F-7BE5556C4074}" destId="{772EB211-DAA9-4284-AE19-DBB041415C1C}" srcOrd="2" destOrd="0" presId="urn:microsoft.com/office/officeart/2005/8/layout/lProcess2"/>
    <dgm:cxn modelId="{CF2C3EFF-F734-4A33-968C-AF65CD9F2BC9}" type="presParOf" srcId="{772EB211-DAA9-4284-AE19-DBB041415C1C}" destId="{C904EE7F-CA21-4764-B65B-4140D9AC261E}" srcOrd="0" destOrd="0" presId="urn:microsoft.com/office/officeart/2005/8/layout/lProcess2"/>
    <dgm:cxn modelId="{03A2C334-51C1-4B65-8735-840CF0F85FA8}" type="presParOf" srcId="{C904EE7F-CA21-4764-B65B-4140D9AC261E}" destId="{E1CC9C28-3A57-49C2-BE50-00F750F890AE}" srcOrd="0" destOrd="0" presId="urn:microsoft.com/office/officeart/2005/8/layout/lProcess2"/>
    <dgm:cxn modelId="{97D41042-5A4A-49B3-87EC-C561A8B105AE}" type="presParOf" srcId="{C904EE7F-CA21-4764-B65B-4140D9AC261E}" destId="{7D837219-97DF-4D64-87B5-CFD93E1D94C8}" srcOrd="1" destOrd="0" presId="urn:microsoft.com/office/officeart/2005/8/layout/lProcess2"/>
    <dgm:cxn modelId="{8D88F2D7-F784-479B-A790-BAE8CE4458F4}" type="presParOf" srcId="{C904EE7F-CA21-4764-B65B-4140D9AC261E}" destId="{6C81472B-489E-4EDD-A190-0497834866A0}" srcOrd="2" destOrd="0" presId="urn:microsoft.com/office/officeart/2005/8/layout/lProcess2"/>
    <dgm:cxn modelId="{31D10A06-1988-49A0-9A29-955AAE94BF51}" type="presParOf" srcId="{A300489E-3B68-4FB6-A8DB-4AA3A135F19B}" destId="{80B5736B-27C3-474D-BC13-8AC23A974A2F}" srcOrd="7" destOrd="0" presId="urn:microsoft.com/office/officeart/2005/8/layout/lProcess2"/>
    <dgm:cxn modelId="{E9AD0114-9B25-46A9-9421-10CC584C4A91}" type="presParOf" srcId="{A300489E-3B68-4FB6-A8DB-4AA3A135F19B}" destId="{9163E718-6245-4997-8BB8-BAAC45C9C01D}" srcOrd="8" destOrd="0" presId="urn:microsoft.com/office/officeart/2005/8/layout/lProcess2"/>
    <dgm:cxn modelId="{A247D304-C7E9-4DC0-B9F5-9D9BE0E9A6C3}" type="presParOf" srcId="{9163E718-6245-4997-8BB8-BAAC45C9C01D}" destId="{A514BA71-0ADF-42CA-84F7-08B313A662EF}" srcOrd="0" destOrd="0" presId="urn:microsoft.com/office/officeart/2005/8/layout/lProcess2"/>
    <dgm:cxn modelId="{2551FF39-C4EF-4937-AD66-D73EBB6D75B3}" type="presParOf" srcId="{9163E718-6245-4997-8BB8-BAAC45C9C01D}" destId="{51C577FF-90A6-4D0B-BEE6-69F8EA77AB28}" srcOrd="1" destOrd="0" presId="urn:microsoft.com/office/officeart/2005/8/layout/lProcess2"/>
    <dgm:cxn modelId="{F2413A8D-1A66-4687-B6E6-E1BAEC9F9925}" type="presParOf" srcId="{9163E718-6245-4997-8BB8-BAAC45C9C01D}" destId="{8EABBF14-1931-4A47-94E6-6E7979092947}" srcOrd="2" destOrd="0" presId="urn:microsoft.com/office/officeart/2005/8/layout/lProcess2"/>
    <dgm:cxn modelId="{D9F4E222-4663-4719-AE3C-FF3C9AE58F37}" type="presParOf" srcId="{8EABBF14-1931-4A47-94E6-6E7979092947}" destId="{B2108AE9-7A3E-4C6D-A0DF-B758A466CB9B}" srcOrd="0" destOrd="0" presId="urn:microsoft.com/office/officeart/2005/8/layout/lProcess2"/>
    <dgm:cxn modelId="{F252C021-4698-46C0-BA20-933CBF0C4600}" type="presParOf" srcId="{B2108AE9-7A3E-4C6D-A0DF-B758A466CB9B}" destId="{BB992648-7927-4E5F-8FFB-A8FE80FE293B}" srcOrd="0" destOrd="0" presId="urn:microsoft.com/office/officeart/2005/8/layout/lProcess2"/>
    <dgm:cxn modelId="{683DC475-EB8C-466E-9E16-8107C6F236AC}" type="presParOf" srcId="{B2108AE9-7A3E-4C6D-A0DF-B758A466CB9B}" destId="{AE64D578-D62A-4119-ACDF-7B5EE4635431}" srcOrd="1" destOrd="0" presId="urn:microsoft.com/office/officeart/2005/8/layout/lProcess2"/>
    <dgm:cxn modelId="{21E1E4B6-BFC1-4E3C-B8E1-8A53F57B005E}" type="presParOf" srcId="{B2108AE9-7A3E-4C6D-A0DF-B758A466CB9B}" destId="{A1E63A91-C03E-40CE-AC2E-AA8F5407689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1921B-3118-46D7-B07F-B0A906AC0020}">
      <dsp:nvSpPr>
        <dsp:cNvPr id="0" name=""/>
        <dsp:cNvSpPr/>
      </dsp:nvSpPr>
      <dsp:spPr>
        <a:xfrm>
          <a:off x="2471" y="0"/>
          <a:ext cx="1734791" cy="24665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2000" b="1" kern="1200" dirty="0">
              <a:latin typeface="Arial Narrow" panose="020B0606020202030204" pitchFamily="34" charset="0"/>
            </a:rPr>
            <a:t>Formes</a:t>
          </a:r>
          <a:endParaRPr lang="fr-FR" sz="1800" b="1" kern="1200" dirty="0"/>
        </a:p>
      </dsp:txBody>
      <dsp:txXfrm>
        <a:off x="2471" y="0"/>
        <a:ext cx="1734791" cy="739960"/>
      </dsp:txXfrm>
    </dsp:sp>
    <dsp:sp modelId="{6A94FE3D-86CC-4CDC-81F0-B0D7D002640E}">
      <dsp:nvSpPr>
        <dsp:cNvPr id="0" name=""/>
        <dsp:cNvSpPr/>
      </dsp:nvSpPr>
      <dsp:spPr>
        <a:xfrm>
          <a:off x="175950" y="739960"/>
          <a:ext cx="1387832" cy="16032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Email, chat, vocal, SMS</a:t>
          </a:r>
        </a:p>
      </dsp:txBody>
      <dsp:txXfrm>
        <a:off x="216598" y="780608"/>
        <a:ext cx="1306536" cy="1521951"/>
      </dsp:txXfrm>
    </dsp:sp>
    <dsp:sp modelId="{EB38E666-9CA9-4505-B572-A053E9CBA86C}">
      <dsp:nvSpPr>
        <dsp:cNvPr id="0" name=""/>
        <dsp:cNvSpPr/>
      </dsp:nvSpPr>
      <dsp:spPr>
        <a:xfrm>
          <a:off x="1867372" y="0"/>
          <a:ext cx="1823109" cy="24665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2000" b="1" kern="1200" dirty="0">
              <a:latin typeface="Arial Narrow" panose="020B0606020202030204" pitchFamily="34" charset="0"/>
            </a:rPr>
            <a:t>Usages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1867372" y="0"/>
        <a:ext cx="1823109" cy="739960"/>
      </dsp:txXfrm>
    </dsp:sp>
    <dsp:sp modelId="{A0BD2BC3-E418-42E7-89A5-0F2E466F437A}">
      <dsp:nvSpPr>
        <dsp:cNvPr id="0" name=""/>
        <dsp:cNvSpPr/>
      </dsp:nvSpPr>
      <dsp:spPr>
        <a:xfrm>
          <a:off x="1984656" y="740683"/>
          <a:ext cx="1588541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 dirty="0">
              <a:latin typeface="Arial Narrow" panose="020B0606020202030204" pitchFamily="34" charset="0"/>
            </a:rPr>
            <a:t>Communication rapide</a:t>
          </a:r>
        </a:p>
      </dsp:txBody>
      <dsp:txXfrm>
        <a:off x="2006438" y="762465"/>
        <a:ext cx="1544977" cy="700130"/>
      </dsp:txXfrm>
    </dsp:sp>
    <dsp:sp modelId="{78F5958E-A8BC-4D15-85E8-492E6A85A01E}">
      <dsp:nvSpPr>
        <dsp:cNvPr id="0" name=""/>
        <dsp:cNvSpPr/>
      </dsp:nvSpPr>
      <dsp:spPr>
        <a:xfrm>
          <a:off x="1984656" y="1598791"/>
          <a:ext cx="1588541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Travail collaboratif</a:t>
          </a:r>
        </a:p>
      </dsp:txBody>
      <dsp:txXfrm>
        <a:off x="2006438" y="1620573"/>
        <a:ext cx="1544977" cy="700130"/>
      </dsp:txXfrm>
    </dsp:sp>
    <dsp:sp modelId="{259C7288-F22B-444B-A128-1C4E556CF360}">
      <dsp:nvSpPr>
        <dsp:cNvPr id="0" name=""/>
        <dsp:cNvSpPr/>
      </dsp:nvSpPr>
      <dsp:spPr>
        <a:xfrm>
          <a:off x="3820590" y="0"/>
          <a:ext cx="1603137" cy="24665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2000" b="1" kern="1200" dirty="0">
              <a:latin typeface="Arial Narrow" panose="020B0606020202030204" pitchFamily="34" charset="0"/>
            </a:rPr>
            <a:t>Avantages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3820590" y="0"/>
        <a:ext cx="1603137" cy="739960"/>
      </dsp:txXfrm>
    </dsp:sp>
    <dsp:sp modelId="{5EB4A284-2BEE-4EA4-8385-BD470E47D28C}">
      <dsp:nvSpPr>
        <dsp:cNvPr id="0" name=""/>
        <dsp:cNvSpPr/>
      </dsp:nvSpPr>
      <dsp:spPr>
        <a:xfrm>
          <a:off x="3928243" y="740683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Moins d’emails</a:t>
          </a:r>
        </a:p>
      </dsp:txBody>
      <dsp:txXfrm>
        <a:off x="3950025" y="762465"/>
        <a:ext cx="1344268" cy="700130"/>
      </dsp:txXfrm>
    </dsp:sp>
    <dsp:sp modelId="{46AFF27A-CA14-410A-866A-3329FC94A988}">
      <dsp:nvSpPr>
        <dsp:cNvPr id="0" name=""/>
        <dsp:cNvSpPr/>
      </dsp:nvSpPr>
      <dsp:spPr>
        <a:xfrm>
          <a:off x="3928243" y="1598791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Réactivité accrue</a:t>
          </a:r>
        </a:p>
      </dsp:txBody>
      <dsp:txXfrm>
        <a:off x="3950025" y="1620573"/>
        <a:ext cx="1344268" cy="700130"/>
      </dsp:txXfrm>
    </dsp:sp>
    <dsp:sp modelId="{FC9DC31B-E75A-446B-A244-7510A31A9454}">
      <dsp:nvSpPr>
        <dsp:cNvPr id="0" name=""/>
        <dsp:cNvSpPr/>
      </dsp:nvSpPr>
      <dsp:spPr>
        <a:xfrm>
          <a:off x="5553837" y="0"/>
          <a:ext cx="1596181" cy="24665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2000" b="1" kern="1200" dirty="0">
              <a:latin typeface="Arial Narrow" panose="020B0606020202030204" pitchFamily="34" charset="0"/>
            </a:rPr>
            <a:t>Risques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5553837" y="0"/>
        <a:ext cx="1596181" cy="739960"/>
      </dsp:txXfrm>
    </dsp:sp>
    <dsp:sp modelId="{E1CC9C28-3A57-49C2-BE50-00F750F890AE}">
      <dsp:nvSpPr>
        <dsp:cNvPr id="0" name=""/>
        <dsp:cNvSpPr/>
      </dsp:nvSpPr>
      <dsp:spPr>
        <a:xfrm>
          <a:off x="5658011" y="740683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Surcharge d’infos</a:t>
          </a:r>
        </a:p>
      </dsp:txBody>
      <dsp:txXfrm>
        <a:off x="5679793" y="762465"/>
        <a:ext cx="1344268" cy="700130"/>
      </dsp:txXfrm>
    </dsp:sp>
    <dsp:sp modelId="{6C81472B-489E-4EDD-A190-0497834866A0}">
      <dsp:nvSpPr>
        <dsp:cNvPr id="0" name=""/>
        <dsp:cNvSpPr/>
      </dsp:nvSpPr>
      <dsp:spPr>
        <a:xfrm>
          <a:off x="5658011" y="1598791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Distraction</a:t>
          </a:r>
        </a:p>
      </dsp:txBody>
      <dsp:txXfrm>
        <a:off x="5679793" y="1620573"/>
        <a:ext cx="1344268" cy="700130"/>
      </dsp:txXfrm>
    </dsp:sp>
    <dsp:sp modelId="{A514BA71-0ADF-42CA-84F7-08B313A662EF}">
      <dsp:nvSpPr>
        <dsp:cNvPr id="0" name=""/>
        <dsp:cNvSpPr/>
      </dsp:nvSpPr>
      <dsp:spPr>
        <a:xfrm>
          <a:off x="7280128" y="0"/>
          <a:ext cx="1734791" cy="24665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2000" b="1" kern="1200" dirty="0">
              <a:latin typeface="Arial Narrow" panose="020B0606020202030204" pitchFamily="34" charset="0"/>
            </a:rPr>
            <a:t>Enjeux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7280128" y="0"/>
        <a:ext cx="1734791" cy="739960"/>
      </dsp:txXfrm>
    </dsp:sp>
    <dsp:sp modelId="{BB992648-7927-4E5F-8FFB-A8FE80FE293B}">
      <dsp:nvSpPr>
        <dsp:cNvPr id="0" name=""/>
        <dsp:cNvSpPr/>
      </dsp:nvSpPr>
      <dsp:spPr>
        <a:xfrm>
          <a:off x="7453607" y="740683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 Narrow" panose="020B0606020202030204" pitchFamily="34" charset="0"/>
            </a:rPr>
            <a:t>Sécurité des données</a:t>
          </a:r>
        </a:p>
      </dsp:txBody>
      <dsp:txXfrm>
        <a:off x="7475389" y="762465"/>
        <a:ext cx="1344268" cy="700130"/>
      </dsp:txXfrm>
    </dsp:sp>
    <dsp:sp modelId="{A1E63A91-C03E-40CE-AC2E-AA8F54076897}">
      <dsp:nvSpPr>
        <dsp:cNvPr id="0" name=""/>
        <dsp:cNvSpPr/>
      </dsp:nvSpPr>
      <dsp:spPr>
        <a:xfrm>
          <a:off x="7453607" y="1598791"/>
          <a:ext cx="1387832" cy="743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Intégration de l’IA</a:t>
          </a:r>
          <a:endParaRPr lang="fr-FR" sz="1800" b="1" kern="1200"/>
        </a:p>
      </dsp:txBody>
      <dsp:txXfrm>
        <a:off x="7475389" y="1620573"/>
        <a:ext cx="1344268" cy="700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795000" cy="524313"/>
          </a:xfrm>
        </p:spPr>
        <p:txBody>
          <a:bodyPr>
            <a:noAutofit/>
          </a:bodyPr>
          <a:lstStyle/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 professionnelle</a:t>
            </a:r>
            <a:endParaRPr lang="fr-FR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04800" y="656940"/>
            <a:ext cx="11734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fr-FR" sz="26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070310E-C5D8-D3F1-79B3-51791A8A5582}"/>
              </a:ext>
            </a:extLst>
          </p:cNvPr>
          <p:cNvSpPr txBox="1"/>
          <p:nvPr/>
        </p:nvSpPr>
        <p:spPr>
          <a:xfrm>
            <a:off x="426719" y="1282012"/>
            <a:ext cx="11197883" cy="5070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300"/>
              </a:spcAft>
              <a:buNone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messagerie est un outil de communication qui permet d’échanger des messages écrits, vocaux ou multimédias à distance. Elle peut prendre différentes formes : messagerie électronique (email), messagerie instantanée (chat), messagerie vocale ou encore services de SMS/MMS. </a:t>
            </a:r>
          </a:p>
          <a:p>
            <a:pPr marL="342900" indent="-34290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messageries instantanées, comme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WhatsApp, Teams, Slack </a:t>
            </a:r>
            <a:r>
              <a:rPr lang="fr-FR" sz="22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Messenger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offrent des échanges en temps réel, souvent enrichis d’émoticônes, de fichiers, ou de vidéos. </a:t>
            </a:r>
          </a:p>
          <a:p>
            <a:pPr marL="342900" indent="-34290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entreprise, elles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favorisent la collaboration, réduisent les échanges d’emails et accélèrent la prise de décision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Elles permettent aussi la création de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groupes de discussion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facilitant le travail en équipe.</a:t>
            </a:r>
          </a:p>
          <a:p>
            <a:pPr marL="342900" indent="-34290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Cependant, un usage mal encadré peut entraîner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interruptions fréquentes et une surcharge d’informations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Il est important d’adopter des règles claires d’utilisation pour préserver la concentration et la productivité. 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9B392-AF12-FACD-E534-89D8FDE3D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D7007-9CBB-ACE2-1B6F-943221BAA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0795000" cy="524313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 professionnelle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AC12C0-E1AE-39ED-F3D5-8E665AFD5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32EB1D1-D90A-CE56-29A9-E3753249F570}"/>
              </a:ext>
            </a:extLst>
          </p:cNvPr>
          <p:cNvSpPr txBox="1"/>
          <p:nvPr/>
        </p:nvSpPr>
        <p:spPr>
          <a:xfrm>
            <a:off x="587326" y="1269510"/>
            <a:ext cx="110091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données échangées doivent être protégées contre les fuites ou les intrusions. Certaines plateformes 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chiffrent les messages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garantir leur confidentialité.</a:t>
            </a:r>
            <a:endParaRPr lang="fr-FR" sz="2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0356B23-AC0D-D3BE-0CDC-5C83F9F2E9DE}"/>
              </a:ext>
            </a:extLst>
          </p:cNvPr>
          <p:cNvSpPr txBox="1"/>
          <p:nvPr/>
        </p:nvSpPr>
        <p:spPr>
          <a:xfrm>
            <a:off x="587326" y="2526547"/>
            <a:ext cx="111076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3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Enfin, la messagerie est un outil qui évolue avec les technologies : l’intelligence artificielle permet déjà de filtrer, trier ou suggérer des réponses.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2576BBC1-78FE-59C8-4D63-6CD6EF262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6573685"/>
              </p:ext>
            </p:extLst>
          </p:nvPr>
        </p:nvGraphicFramePr>
        <p:xfrm>
          <a:off x="1327051" y="3648221"/>
          <a:ext cx="9017391" cy="2466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264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</TotalTime>
  <Words>239</Words>
  <Application>Microsoft Office PowerPoint</Application>
  <PresentationFormat>Grand écran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Wingdings</vt:lpstr>
      <vt:lpstr>Wingdings 3</vt:lpstr>
      <vt:lpstr>Ion</vt:lpstr>
      <vt:lpstr>Chap. 10 – Utiliser une messagerie  professionnelle</vt:lpstr>
      <vt:lpstr>Chap. 10 – Utiliser une messagerie  professionnelle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18</cp:revision>
  <dcterms:created xsi:type="dcterms:W3CDTF">2014-01-16T23:14:09Z</dcterms:created>
  <dcterms:modified xsi:type="dcterms:W3CDTF">2025-04-21T19:47:13Z</dcterms:modified>
</cp:coreProperties>
</file>