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7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80268-4A45-CD48-851E-1CE811507DF0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87CF8-1421-7D45-9EE3-2EA3F2A81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6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37052" y="644792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</a:t>
            </a:r>
            <a:r>
              <a:rPr lang="fr-FR" sz="3200" b="1">
                <a:solidFill>
                  <a:srgbClr val="FFFF00"/>
                </a:solidFill>
              </a:rPr>
              <a:t>– Les </a:t>
            </a:r>
            <a:r>
              <a:rPr lang="fr-FR" sz="3200" b="1" dirty="0">
                <a:solidFill>
                  <a:srgbClr val="FFFF00"/>
                </a:solidFill>
              </a:rPr>
              <a:t>formulaires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58" y="643466"/>
            <a:ext cx="8709436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4. Formulaire en ligne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(OneDrive ou Google Drive)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2" y="1515198"/>
            <a:ext cx="41232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OneDrive et Google Drive permettent de créer et d’administrer des formulaires en ligne 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mél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réponses alimentent une feuille de calcul qu’il est possible de traiter en ligne ou de récupérer sur Excel en ce qui concerne les formulaires OneDrive.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1320942"/>
            <a:ext cx="6778608" cy="4983516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2015</a:t>
            </a: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</TotalTime>
  <Words>63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Ion</vt:lpstr>
      <vt:lpstr>Chap. 9 – Les formulaires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34</cp:revision>
  <dcterms:created xsi:type="dcterms:W3CDTF">2014-01-14T07:42:30Z</dcterms:created>
  <dcterms:modified xsi:type="dcterms:W3CDTF">2019-09-19T07:27:50Z</dcterms:modified>
</cp:coreProperties>
</file>