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28582-C0A5-B740-8CBC-774B4C749BD3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45454-377C-C542-B39D-8EAC3F1BE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006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3317E-6680-7145-951B-B4A4D190A487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1327D-C62F-104D-8A9F-9CC33CE8C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3159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1DD-0B2F-8B47-82ED-7E950FC03CC8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ECBA5-30F8-844C-A19E-F5A87A58BED9}" type="datetime1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872E-0EFC-6347-8422-F1EE082F9399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8F77-8985-9A46-9259-DE525A4C742A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1721-076D-F44B-95B6-1836A93DFAC3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12F1-FB4E-9445-BDDA-79AE385C29CD}" type="datetime1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8A3C-AA3C-5948-99D8-790D5B2D4486}" type="datetime1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F3C9-DB92-A549-BEBD-C0059EA3156E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1A5-074E-4245-A3F8-1C64A93D5F4A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0EB1-E9E9-9E45-B30E-344262DCEEC9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AD80-2515-3D4C-A1A0-5CD82754BB2E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309A-0420-534D-95AF-461882C6199C}" type="datetime1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6E05D-AC66-2D4A-A386-9C3E4683BF14}" type="datetime1">
              <a:rPr lang="fr-FR" smtClean="0"/>
              <a:t>17/04/2025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72DF-7627-1242-AD77-A1542BC58C68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87E5B-20A4-CA42-BAD6-15F0EB439C84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FE25-EF2A-2144-9BA3-1866399DCDF4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6667-C2A0-444E-A744-4EA1CE8C1590}" type="datetime1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841738F-0C26-CA48-9B9F-FDB8BBF37865}" type="datetime1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9618323" y="203467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© Delagrave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2653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9 </a:t>
            </a:r>
            <a:r>
              <a:rPr lang="fr-FR" sz="3200" b="1">
                <a:solidFill>
                  <a:srgbClr val="FFFF00"/>
                </a:solidFill>
              </a:rPr>
              <a:t>– Les formulaires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934" y="626533"/>
            <a:ext cx="7253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4. Créer un formulaire sur tableur (Excel) </a:t>
            </a:r>
          </a:p>
        </p:txBody>
      </p:sp>
      <p:sp>
        <p:nvSpPr>
          <p:cNvPr id="3" name="Rectangle 2"/>
          <p:cNvSpPr/>
          <p:nvPr/>
        </p:nvSpPr>
        <p:spPr>
          <a:xfrm>
            <a:off x="388164" y="2925567"/>
            <a:ext cx="764448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 propose néanmoins un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formulaire de saisie automatique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accessible par activation manuelle. 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formulaire génère une interface simple à partir des en-têtes de colonnes d’une feuille de calcul, ce qui permet de saisir rapidement des données ligne par ligne. 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pratique lorsque le nombre de champs (colonnes) reste modéré, mais devient peu ergonomique dès que la base contient trop de variables ou nécessite des contrôles de saisie avancés.</a:t>
            </a:r>
          </a:p>
        </p:txBody>
      </p:sp>
      <p:pic>
        <p:nvPicPr>
          <p:cNvPr id="10" name="Imag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652" y="2816438"/>
            <a:ext cx="3999784" cy="355622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A208FF7-67DE-2BC3-7422-E9AC14DAAF08}"/>
              </a:ext>
            </a:extLst>
          </p:cNvPr>
          <p:cNvSpPr/>
          <p:nvPr/>
        </p:nvSpPr>
        <p:spPr>
          <a:xfrm>
            <a:off x="464820" y="1410500"/>
            <a:ext cx="1091522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tableurs peuvent être utilisés pour gérer des bases de données non relationnelles. Toutefois, la création de formulaires personnalisés reste limitée,  elle est souvent fastidieuse à mettre en œuvre, et le rendu visuel est rarement satisfaisant.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214</TotalTime>
  <Words>134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Symbol</vt:lpstr>
      <vt:lpstr>Wingdings 3</vt:lpstr>
      <vt:lpstr>Ion</vt:lpstr>
      <vt:lpstr>Chap. 9 – Les formulaires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2025-04-17T18:09:58Z</dcterms:modified>
</cp:coreProperties>
</file>