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7" y="7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D28582-C0A5-B740-8CBC-774B4C749BD3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45454-377C-C542-B39D-8EAC3F1BED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20067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3317E-6680-7145-951B-B4A4D190A487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1327D-C62F-104D-8A9F-9CC33CE8C9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93159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DD1DD-0B2F-8B47-82ED-7E950FC03CC8}" type="datetime1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04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ECBA5-30F8-844C-A19E-F5A87A58BED9}" type="datetime1">
              <a:rPr lang="fr-FR" smtClean="0"/>
              <a:t>19/09/2019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 2015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77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5872E-0EFC-6347-8422-F1EE082F9399}" type="datetime1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94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8F77-8985-9A46-9259-DE525A4C742A}" type="datetime1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251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41721-076D-F44B-95B6-1836A93DFAC3}" type="datetime1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62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F12F1-FB4E-9445-BDDA-79AE385C29CD}" type="datetime1">
              <a:rPr lang="fr-FR" smtClean="0"/>
              <a:t>19/09/2019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183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48A3C-AA3C-5948-99D8-790D5B2D4486}" type="datetime1">
              <a:rPr lang="fr-FR" smtClean="0"/>
              <a:t>19/09/2019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32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7F3C9-DB92-A549-BEBD-C0059EA3156E}" type="datetime1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394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3C1A5-074E-4245-A3F8-1C64A93D5F4A}" type="datetime1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35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D0EB1-E9E9-9E45-B30E-344262DCEEC9}" type="datetime1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81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AD80-2515-3D4C-A1A0-5CD82754BB2E}" type="datetime1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06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4309A-0420-534D-95AF-461882C6199C}" type="datetime1">
              <a:rPr lang="fr-FR" smtClean="0"/>
              <a:t>19/09/2019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 2015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1433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6E05D-AC66-2D4A-A386-9C3E4683BF14}" type="datetime1">
              <a:rPr lang="fr-FR" smtClean="0"/>
              <a:t>19/09/2019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 2015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190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B72DF-7627-1242-AD77-A1542BC58C68}" type="datetime1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 2015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392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87E5B-20A4-CA42-BAD6-15F0EB439C84}" type="datetime1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 2015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269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4FE25-EF2A-2144-9BA3-1866399DCDF4}" type="datetime1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 2015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1660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16667-C2A0-444E-A744-4EA1CE8C1590}" type="datetime1">
              <a:rPr lang="fr-FR" smtClean="0"/>
              <a:t>19/09/2019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 2015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15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841738F-0C26-CA48-9B9F-FDB8BBF37865}" type="datetime1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9618323" y="2034672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fr-FR"/>
              <a:t>© Delagrave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2049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1844867" cy="626533"/>
          </a:xfrm>
        </p:spPr>
        <p:txBody>
          <a:bodyPr>
            <a:normAutofit/>
          </a:bodyPr>
          <a:lstStyle/>
          <a:p>
            <a:r>
              <a:rPr lang="fr-FR" sz="3200" b="1" dirty="0">
                <a:solidFill>
                  <a:srgbClr val="FFFF00"/>
                </a:solidFill>
              </a:rPr>
              <a:t>Chap. 9 </a:t>
            </a:r>
            <a:r>
              <a:rPr lang="fr-FR" sz="3200" b="1">
                <a:solidFill>
                  <a:srgbClr val="FFFF00"/>
                </a:solidFill>
              </a:rPr>
              <a:t>– Les formulaires</a:t>
            </a:r>
            <a:endParaRPr lang="fr-FR" sz="3200" b="1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5250" y="734776"/>
            <a:ext cx="43950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  <a:tabLst>
                <a:tab pos="179705" algn="l"/>
                <a:tab pos="539750" algn="l"/>
                <a:tab pos="899795" algn="l"/>
                <a:tab pos="1259840" algn="l"/>
                <a:tab pos="1619885" algn="l"/>
                <a:tab pos="1979930" algn="l"/>
                <a:tab pos="2339975" algn="l"/>
                <a:tab pos="2700020" algn="l"/>
                <a:tab pos="3060065" algn="l"/>
                <a:tab pos="3420110" algn="l"/>
              </a:tabLs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</a:rPr>
              <a:t>3. Formulaire sur tableur</a:t>
            </a:r>
          </a:p>
        </p:txBody>
      </p:sp>
      <p:sp>
        <p:nvSpPr>
          <p:cNvPr id="3" name="Rectangle 2"/>
          <p:cNvSpPr/>
          <p:nvPr/>
        </p:nvSpPr>
        <p:spPr>
          <a:xfrm>
            <a:off x="270934" y="1451310"/>
            <a:ext cx="6096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tableurs sont capables de gérer des bases de données non relationnelles. Mais la conception des formulaires est laborieuse et d’un résultat esthétique souvent décevant. </a:t>
            </a: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C’est la raison pour laquelle la conception de formulaire personnalisé sur Excel est rare. </a:t>
            </a: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Excel propose cependant un formulaire automatique par défaut.</a:t>
            </a:r>
            <a:endParaRPr lang="fr-F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Image 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3195" y="2328757"/>
            <a:ext cx="4602130" cy="4105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209</TotalTime>
  <Words>62</Words>
  <Application>Microsoft Office PowerPoint</Application>
  <PresentationFormat>Grand écran</PresentationFormat>
  <Paragraphs>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Wingdings 3</vt:lpstr>
      <vt:lpstr>Ion</vt:lpstr>
      <vt:lpstr>Chap. 9 – Les formulaires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33</cp:revision>
  <dcterms:created xsi:type="dcterms:W3CDTF">2014-01-14T07:42:30Z</dcterms:created>
  <dcterms:modified xsi:type="dcterms:W3CDTF">2019-09-19T07:27:32Z</dcterms:modified>
</cp:coreProperties>
</file>