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7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092812-CC26-A445-B6FB-0F9D7B0EB262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7A0E3D-7C8B-934E-BCCF-A7718AEBF7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8314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5049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77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94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251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262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183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32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3947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35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81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606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1433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190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3922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269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1660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815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1777497" y="670559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22049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1844867" cy="626533"/>
          </a:xfrm>
        </p:spPr>
        <p:txBody>
          <a:bodyPr>
            <a:normAutofit/>
          </a:bodyPr>
          <a:lstStyle/>
          <a:p>
            <a:r>
              <a:rPr lang="fr-FR" sz="3200" b="1" dirty="0">
                <a:solidFill>
                  <a:srgbClr val="FFFF00"/>
                </a:solidFill>
              </a:rPr>
              <a:t>Chap. 9 </a:t>
            </a:r>
            <a:r>
              <a:rPr lang="fr-FR" sz="3200" b="1">
                <a:solidFill>
                  <a:srgbClr val="FFFF00"/>
                </a:solidFill>
              </a:rPr>
              <a:t>– Les </a:t>
            </a:r>
            <a:r>
              <a:rPr lang="fr-FR" sz="3200" b="1" dirty="0">
                <a:solidFill>
                  <a:srgbClr val="FFFF00"/>
                </a:solidFill>
              </a:rPr>
              <a:t>formulaires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626533"/>
            <a:ext cx="88070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  <a:tabLst>
                <a:tab pos="179705" algn="l"/>
                <a:tab pos="539750" algn="l"/>
                <a:tab pos="899795" algn="l"/>
                <a:tab pos="1259840" algn="l"/>
                <a:tab pos="1619885" algn="l"/>
                <a:tab pos="1979930" algn="l"/>
                <a:tab pos="2339975" algn="l"/>
                <a:tab pos="2700020" algn="l"/>
                <a:tab pos="3060065" algn="l"/>
                <a:tab pos="3420110" algn="l"/>
              </a:tabLst>
            </a:pP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</a:rPr>
              <a:t>1. Formulaire sur texteur (Word ou </a:t>
            </a:r>
            <a:r>
              <a:rPr lang="fr-FR" sz="3200" b="1" dirty="0" err="1">
                <a:solidFill>
                  <a:srgbClr val="FFFF00"/>
                </a:solidFill>
                <a:latin typeface="Arial" panose="020B0604020202020204" pitchFamily="34" charset="0"/>
              </a:rPr>
              <a:t>Writer</a:t>
            </a: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3" name="Rectangle 2"/>
          <p:cNvSpPr/>
          <p:nvPr/>
        </p:nvSpPr>
        <p:spPr>
          <a:xfrm>
            <a:off x="338667" y="1640114"/>
            <a:ext cx="618066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8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majorité des formulaires sont créés à partir de texteurs car ces applications permettent de réaliser des mises en forme agréables à partir des applications les plus utilisées et les plus connues du marché.</a:t>
            </a:r>
          </a:p>
        </p:txBody>
      </p:sp>
      <p:pic>
        <p:nvPicPr>
          <p:cNvPr id="6" name="Image 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02" t="26359" r="3149"/>
          <a:stretch/>
        </p:blipFill>
        <p:spPr bwMode="auto">
          <a:xfrm>
            <a:off x="6587067" y="1164020"/>
            <a:ext cx="5427134" cy="330637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338667" y="4592687"/>
            <a:ext cx="11616266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Ces formulaires posent des problèmes d’intégration avec les bases de données. Il faut recourir à une macro-commande de récupération des données. Sans quoi les données doivent être ressaisies manuellement dans la base de données.</a:t>
            </a:r>
          </a:p>
          <a:p>
            <a:pPr algn="ctr">
              <a:spcBef>
                <a:spcPts val="1200"/>
              </a:spcBef>
              <a:spcAft>
                <a:spcPts val="0"/>
              </a:spcAft>
            </a:pP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formulaires complétés sont en </a:t>
            </a:r>
            <a:r>
              <a:rPr lang="fr-FR" sz="2400" b="1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général enregistrés </a:t>
            </a: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dans un dossier de sauvegarde.</a:t>
            </a: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 2015</a:t>
            </a:r>
          </a:p>
        </p:txBody>
      </p:sp>
    </p:spTree>
    <p:extLst>
      <p:ext uri="{BB962C8B-B14F-4D97-AF65-F5344CB8AC3E}">
        <p14:creationId xmlns:p14="http://schemas.microsoft.com/office/powerpoint/2010/main" val="54983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225</TotalTime>
  <Words>104</Words>
  <Application>Microsoft Office PowerPoint</Application>
  <PresentationFormat>Grand écran</PresentationFormat>
  <Paragraphs>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Wingdings 3</vt:lpstr>
      <vt:lpstr>Ion</vt:lpstr>
      <vt:lpstr>Chap. 9 – Les formulaires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35</cp:revision>
  <dcterms:created xsi:type="dcterms:W3CDTF">2014-01-14T07:42:30Z</dcterms:created>
  <dcterms:modified xsi:type="dcterms:W3CDTF">2019-09-19T07:25:57Z</dcterms:modified>
</cp:coreProperties>
</file>