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7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5CABD-CD89-44BC-84E5-CC101621BBD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29AE5C0-E751-4BAC-A464-3F0889227BC7}">
      <dgm:prSet phldrT="[Texte]" custT="1"/>
      <dgm:spPr/>
      <dgm:t>
        <a:bodyPr/>
        <a:lstStyle/>
        <a:p>
          <a:r>
            <a:rPr 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Base de données</a:t>
          </a:r>
        </a:p>
      </dgm:t>
    </dgm:pt>
    <dgm:pt modelId="{60B74152-D1E3-43C9-A283-95D2FBA37F25}" type="parTrans" cxnId="{066430B6-BDD9-4712-BBE7-0C98D2488CD7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4CC32-8989-4348-B6FC-EC346E95304B}" type="sibTrans" cxnId="{066430B6-BDD9-4712-BBE7-0C98D2488CD7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DD4C3-8D1D-4A25-96DD-40287B8696E0}">
      <dgm:prSet phldrT="[Texte]" custT="1"/>
      <dgm:spPr/>
      <dgm:t>
        <a:bodyPr/>
        <a:lstStyle/>
        <a:p>
          <a:r>
            <a:rPr lang="fr-FR" sz="1800" b="1">
              <a:latin typeface="Arial" panose="020B0604020202020204" pitchFamily="34" charset="0"/>
              <a:cs typeface="Arial" panose="020B0604020202020204" pitchFamily="34" charset="0"/>
            </a:rPr>
            <a:t>Formulaire Word</a:t>
          </a:r>
        </a:p>
      </dgm:t>
    </dgm:pt>
    <dgm:pt modelId="{F1CFF63C-026E-49EE-B7BF-753A7AD3B6D2}" type="parTrans" cxnId="{C5151DD3-BE2F-455D-A170-D7A719553625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8DF7CF-55C8-4D0D-ABAA-F5AB265C2E37}" type="sibTrans" cxnId="{C5151DD3-BE2F-455D-A170-D7A719553625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95D00-7521-4EC7-974E-1B2C6EF0BD03}">
      <dgm:prSet phldrT="[Texte]" custT="1"/>
      <dgm:spPr/>
      <dgm:t>
        <a:bodyPr/>
        <a:lstStyle/>
        <a:p>
          <a:r>
            <a:rPr lang="fr-FR" sz="1800" b="1" dirty="0">
              <a:latin typeface="Arial" panose="020B0604020202020204" pitchFamily="34" charset="0"/>
              <a:cs typeface="Arial" panose="020B0604020202020204" pitchFamily="34" charset="0"/>
            </a:rPr>
            <a:t>Formulaire Excel</a:t>
          </a:r>
        </a:p>
      </dgm:t>
    </dgm:pt>
    <dgm:pt modelId="{0308E536-1E5B-44D4-B848-69AF1105974F}" type="parTrans" cxnId="{99AC304C-CF12-451E-8390-1ADAEDE44AA6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347A2-26EE-4618-A909-C17FEB6ABAE5}" type="sibTrans" cxnId="{99AC304C-CF12-451E-8390-1ADAEDE44AA6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873F4-2E40-4FC5-9BCB-367CF6CC43A2}">
      <dgm:prSet phldrT="[Texte]" custT="1"/>
      <dgm:spPr/>
      <dgm:t>
        <a:bodyPr/>
        <a:lstStyle/>
        <a:p>
          <a:r>
            <a:rPr lang="fr-FR" sz="1800" b="1">
              <a:latin typeface="Arial" panose="020B0604020202020204" pitchFamily="34" charset="0"/>
              <a:cs typeface="Arial" panose="020B0604020202020204" pitchFamily="34" charset="0"/>
            </a:rPr>
            <a:t>Formulaire Access</a:t>
          </a:r>
        </a:p>
      </dgm:t>
    </dgm:pt>
    <dgm:pt modelId="{755C8A6D-E5D6-48C2-87AF-403AC5459D9B}" type="parTrans" cxnId="{63B4BD14-76B1-4EEF-A724-93AEB9F4EC61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4E973-26A1-4F44-826E-ECA02CEDB387}" type="sibTrans" cxnId="{63B4BD14-76B1-4EEF-A724-93AEB9F4EC61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6E133-7E1F-455B-A63B-942D4AFB21F9}">
      <dgm:prSet phldrT="[Texte]" custT="1"/>
      <dgm:spPr/>
      <dgm:t>
        <a:bodyPr/>
        <a:lstStyle/>
        <a:p>
          <a:r>
            <a:rPr lang="fr-FR" sz="1800" b="1">
              <a:latin typeface="Arial" panose="020B0604020202020204" pitchFamily="34" charset="0"/>
              <a:cs typeface="Arial" panose="020B0604020202020204" pitchFamily="34" charset="0"/>
            </a:rPr>
            <a:t>Formulaire en ligne</a:t>
          </a:r>
        </a:p>
      </dgm:t>
    </dgm:pt>
    <dgm:pt modelId="{4CF27F99-4DC1-4BDF-94B7-9419E51B7C10}" type="parTrans" cxnId="{107E8732-9AB8-4D63-B11A-4258421BD9D7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D62B8-5D62-4527-B788-7E15788226F4}" type="sibTrans" cxnId="{107E8732-9AB8-4D63-B11A-4258421BD9D7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01C55-10C0-41FE-AB3D-72B341EDBBB6}" type="pres">
      <dgm:prSet presAssocID="{F315CABD-CD89-44BC-84E5-CC101621BBD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6D70F6-0167-4FC5-921B-7717B894D06B}" type="pres">
      <dgm:prSet presAssocID="{829AE5C0-E751-4BAC-A464-3F0889227BC7}" presName="centerShape" presStyleLbl="node0" presStyleIdx="0" presStyleCnt="1"/>
      <dgm:spPr/>
    </dgm:pt>
    <dgm:pt modelId="{F631AF51-9599-48BF-9B0A-35758A673240}" type="pres">
      <dgm:prSet presAssocID="{F1CFF63C-026E-49EE-B7BF-753A7AD3B6D2}" presName="parTrans" presStyleLbl="bgSibTrans2D1" presStyleIdx="0" presStyleCnt="4"/>
      <dgm:spPr/>
    </dgm:pt>
    <dgm:pt modelId="{445F65C5-DEE6-4F5C-9F7F-F831DD589BEE}" type="pres">
      <dgm:prSet presAssocID="{FE5DD4C3-8D1D-4A25-96DD-40287B8696E0}" presName="node" presStyleLbl="node1" presStyleIdx="0" presStyleCnt="4">
        <dgm:presLayoutVars>
          <dgm:bulletEnabled val="1"/>
        </dgm:presLayoutVars>
      </dgm:prSet>
      <dgm:spPr/>
    </dgm:pt>
    <dgm:pt modelId="{13CFBC78-26A2-42B5-9AE4-04D96EA04AE1}" type="pres">
      <dgm:prSet presAssocID="{0308E536-1E5B-44D4-B848-69AF1105974F}" presName="parTrans" presStyleLbl="bgSibTrans2D1" presStyleIdx="1" presStyleCnt="4"/>
      <dgm:spPr/>
    </dgm:pt>
    <dgm:pt modelId="{D54F68CB-3D90-4E6D-A35C-8D9D269D7CE4}" type="pres">
      <dgm:prSet presAssocID="{63595D00-7521-4EC7-974E-1B2C6EF0BD03}" presName="node" presStyleLbl="node1" presStyleIdx="1" presStyleCnt="4">
        <dgm:presLayoutVars>
          <dgm:bulletEnabled val="1"/>
        </dgm:presLayoutVars>
      </dgm:prSet>
      <dgm:spPr/>
    </dgm:pt>
    <dgm:pt modelId="{BF5BDFBE-ED02-4F9F-91F0-28F79314CFB4}" type="pres">
      <dgm:prSet presAssocID="{755C8A6D-E5D6-48C2-87AF-403AC5459D9B}" presName="parTrans" presStyleLbl="bgSibTrans2D1" presStyleIdx="2" presStyleCnt="4"/>
      <dgm:spPr/>
    </dgm:pt>
    <dgm:pt modelId="{1264A0E3-CA82-48C8-9B1A-F709B8A07E6F}" type="pres">
      <dgm:prSet presAssocID="{C33873F4-2E40-4FC5-9BCB-367CF6CC43A2}" presName="node" presStyleLbl="node1" presStyleIdx="2" presStyleCnt="4">
        <dgm:presLayoutVars>
          <dgm:bulletEnabled val="1"/>
        </dgm:presLayoutVars>
      </dgm:prSet>
      <dgm:spPr/>
    </dgm:pt>
    <dgm:pt modelId="{CD72F1B4-B5CF-46B7-9F86-759843B0204A}" type="pres">
      <dgm:prSet presAssocID="{4CF27F99-4DC1-4BDF-94B7-9419E51B7C10}" presName="parTrans" presStyleLbl="bgSibTrans2D1" presStyleIdx="3" presStyleCnt="4"/>
      <dgm:spPr/>
    </dgm:pt>
    <dgm:pt modelId="{59458D27-F714-4E2E-9FD0-4BDA909EBA76}" type="pres">
      <dgm:prSet presAssocID="{1886E133-7E1F-455B-A63B-942D4AFB21F9}" presName="node" presStyleLbl="node1" presStyleIdx="3" presStyleCnt="4">
        <dgm:presLayoutVars>
          <dgm:bulletEnabled val="1"/>
        </dgm:presLayoutVars>
      </dgm:prSet>
      <dgm:spPr/>
    </dgm:pt>
  </dgm:ptLst>
  <dgm:cxnLst>
    <dgm:cxn modelId="{63B4BD14-76B1-4EEF-A724-93AEB9F4EC61}" srcId="{829AE5C0-E751-4BAC-A464-3F0889227BC7}" destId="{C33873F4-2E40-4FC5-9BCB-367CF6CC43A2}" srcOrd="2" destOrd="0" parTransId="{755C8A6D-E5D6-48C2-87AF-403AC5459D9B}" sibTransId="{AEE4E973-26A1-4F44-826E-ECA02CEDB387}"/>
    <dgm:cxn modelId="{107E8732-9AB8-4D63-B11A-4258421BD9D7}" srcId="{829AE5C0-E751-4BAC-A464-3F0889227BC7}" destId="{1886E133-7E1F-455B-A63B-942D4AFB21F9}" srcOrd="3" destOrd="0" parTransId="{4CF27F99-4DC1-4BDF-94B7-9419E51B7C10}" sibTransId="{8A8D62B8-5D62-4527-B788-7E15788226F4}"/>
    <dgm:cxn modelId="{B6DBF95D-7FDC-4CFF-A5CB-6DDCC71F0D90}" type="presOf" srcId="{F1CFF63C-026E-49EE-B7BF-753A7AD3B6D2}" destId="{F631AF51-9599-48BF-9B0A-35758A673240}" srcOrd="0" destOrd="0" presId="urn:microsoft.com/office/officeart/2005/8/layout/radial4"/>
    <dgm:cxn modelId="{99AC304C-CF12-451E-8390-1ADAEDE44AA6}" srcId="{829AE5C0-E751-4BAC-A464-3F0889227BC7}" destId="{63595D00-7521-4EC7-974E-1B2C6EF0BD03}" srcOrd="1" destOrd="0" parTransId="{0308E536-1E5B-44D4-B848-69AF1105974F}" sibTransId="{5E8347A2-26EE-4618-A909-C17FEB6ABAE5}"/>
    <dgm:cxn modelId="{1B3BE752-9C80-4010-A1B8-BBBD44331C5D}" type="presOf" srcId="{F315CABD-CD89-44BC-84E5-CC101621BBDB}" destId="{D6901C55-10C0-41FE-AB3D-72B341EDBBB6}" srcOrd="0" destOrd="0" presId="urn:microsoft.com/office/officeart/2005/8/layout/radial4"/>
    <dgm:cxn modelId="{76DC7859-A90C-4BAE-8B9E-47A96689345B}" type="presOf" srcId="{0308E536-1E5B-44D4-B848-69AF1105974F}" destId="{13CFBC78-26A2-42B5-9AE4-04D96EA04AE1}" srcOrd="0" destOrd="0" presId="urn:microsoft.com/office/officeart/2005/8/layout/radial4"/>
    <dgm:cxn modelId="{B8BF8089-51AA-44E6-B4B6-2FE38B8C6411}" type="presOf" srcId="{4CF27F99-4DC1-4BDF-94B7-9419E51B7C10}" destId="{CD72F1B4-B5CF-46B7-9F86-759843B0204A}" srcOrd="0" destOrd="0" presId="urn:microsoft.com/office/officeart/2005/8/layout/radial4"/>
    <dgm:cxn modelId="{31086F90-68E8-4A90-A0CB-551DC6DB1FF8}" type="presOf" srcId="{C33873F4-2E40-4FC5-9BCB-367CF6CC43A2}" destId="{1264A0E3-CA82-48C8-9B1A-F709B8A07E6F}" srcOrd="0" destOrd="0" presId="urn:microsoft.com/office/officeart/2005/8/layout/radial4"/>
    <dgm:cxn modelId="{DE907CAD-B6FC-4804-8369-F52FCCA9B0A4}" type="presOf" srcId="{63595D00-7521-4EC7-974E-1B2C6EF0BD03}" destId="{D54F68CB-3D90-4E6D-A35C-8D9D269D7CE4}" srcOrd="0" destOrd="0" presId="urn:microsoft.com/office/officeart/2005/8/layout/radial4"/>
    <dgm:cxn modelId="{58FFFFB2-73FB-41F6-B03E-01302DBA034C}" type="presOf" srcId="{755C8A6D-E5D6-48C2-87AF-403AC5459D9B}" destId="{BF5BDFBE-ED02-4F9F-91F0-28F79314CFB4}" srcOrd="0" destOrd="0" presId="urn:microsoft.com/office/officeart/2005/8/layout/radial4"/>
    <dgm:cxn modelId="{B43E50B3-9D3A-4C4E-9C99-3CC60ADB3696}" type="presOf" srcId="{829AE5C0-E751-4BAC-A464-3F0889227BC7}" destId="{C56D70F6-0167-4FC5-921B-7717B894D06B}" srcOrd="0" destOrd="0" presId="urn:microsoft.com/office/officeart/2005/8/layout/radial4"/>
    <dgm:cxn modelId="{066430B6-BDD9-4712-BBE7-0C98D2488CD7}" srcId="{F315CABD-CD89-44BC-84E5-CC101621BBDB}" destId="{829AE5C0-E751-4BAC-A464-3F0889227BC7}" srcOrd="0" destOrd="0" parTransId="{60B74152-D1E3-43C9-A283-95D2FBA37F25}" sibTransId="{44F4CC32-8989-4348-B6FC-EC346E95304B}"/>
    <dgm:cxn modelId="{3D48B0C6-7474-4B1A-BF70-152AF94B669A}" type="presOf" srcId="{FE5DD4C3-8D1D-4A25-96DD-40287B8696E0}" destId="{445F65C5-DEE6-4F5C-9F7F-F831DD589BEE}" srcOrd="0" destOrd="0" presId="urn:microsoft.com/office/officeart/2005/8/layout/radial4"/>
    <dgm:cxn modelId="{3D10C0D2-CF19-490A-A6F1-19BEC711AD1B}" type="presOf" srcId="{1886E133-7E1F-455B-A63B-942D4AFB21F9}" destId="{59458D27-F714-4E2E-9FD0-4BDA909EBA76}" srcOrd="0" destOrd="0" presId="urn:microsoft.com/office/officeart/2005/8/layout/radial4"/>
    <dgm:cxn modelId="{C5151DD3-BE2F-455D-A170-D7A719553625}" srcId="{829AE5C0-E751-4BAC-A464-3F0889227BC7}" destId="{FE5DD4C3-8D1D-4A25-96DD-40287B8696E0}" srcOrd="0" destOrd="0" parTransId="{F1CFF63C-026E-49EE-B7BF-753A7AD3B6D2}" sibTransId="{828DF7CF-55C8-4D0D-ABAA-F5AB265C2E37}"/>
    <dgm:cxn modelId="{F6D46393-8A2A-4455-8018-0C0D83F895DC}" type="presParOf" srcId="{D6901C55-10C0-41FE-AB3D-72B341EDBBB6}" destId="{C56D70F6-0167-4FC5-921B-7717B894D06B}" srcOrd="0" destOrd="0" presId="urn:microsoft.com/office/officeart/2005/8/layout/radial4"/>
    <dgm:cxn modelId="{8889B8D8-FE58-4B75-B2C8-D8D7FD6D208A}" type="presParOf" srcId="{D6901C55-10C0-41FE-AB3D-72B341EDBBB6}" destId="{F631AF51-9599-48BF-9B0A-35758A673240}" srcOrd="1" destOrd="0" presId="urn:microsoft.com/office/officeart/2005/8/layout/radial4"/>
    <dgm:cxn modelId="{E84B2A51-CFB9-480E-939C-8EC6F21248C8}" type="presParOf" srcId="{D6901C55-10C0-41FE-AB3D-72B341EDBBB6}" destId="{445F65C5-DEE6-4F5C-9F7F-F831DD589BEE}" srcOrd="2" destOrd="0" presId="urn:microsoft.com/office/officeart/2005/8/layout/radial4"/>
    <dgm:cxn modelId="{4CA0C07E-9079-45D1-BA1C-F4A3D5A69FE1}" type="presParOf" srcId="{D6901C55-10C0-41FE-AB3D-72B341EDBBB6}" destId="{13CFBC78-26A2-42B5-9AE4-04D96EA04AE1}" srcOrd="3" destOrd="0" presId="urn:microsoft.com/office/officeart/2005/8/layout/radial4"/>
    <dgm:cxn modelId="{1E290DAA-AE48-4D55-B646-9650EE5C8B90}" type="presParOf" srcId="{D6901C55-10C0-41FE-AB3D-72B341EDBBB6}" destId="{D54F68CB-3D90-4E6D-A35C-8D9D269D7CE4}" srcOrd="4" destOrd="0" presId="urn:microsoft.com/office/officeart/2005/8/layout/radial4"/>
    <dgm:cxn modelId="{411FDD5C-BCDC-4C63-BD42-B421F2EB027E}" type="presParOf" srcId="{D6901C55-10C0-41FE-AB3D-72B341EDBBB6}" destId="{BF5BDFBE-ED02-4F9F-91F0-28F79314CFB4}" srcOrd="5" destOrd="0" presId="urn:microsoft.com/office/officeart/2005/8/layout/radial4"/>
    <dgm:cxn modelId="{1A86D1C1-2667-48AB-9654-22213D4E5CBF}" type="presParOf" srcId="{D6901C55-10C0-41FE-AB3D-72B341EDBBB6}" destId="{1264A0E3-CA82-48C8-9B1A-F709B8A07E6F}" srcOrd="6" destOrd="0" presId="urn:microsoft.com/office/officeart/2005/8/layout/radial4"/>
    <dgm:cxn modelId="{1529A178-1584-488C-B099-012EF8E5D857}" type="presParOf" srcId="{D6901C55-10C0-41FE-AB3D-72B341EDBBB6}" destId="{CD72F1B4-B5CF-46B7-9F86-759843B0204A}" srcOrd="7" destOrd="0" presId="urn:microsoft.com/office/officeart/2005/8/layout/radial4"/>
    <dgm:cxn modelId="{2E793291-D7BB-40DE-8A69-E174E6A6B90C}" type="presParOf" srcId="{D6901C55-10C0-41FE-AB3D-72B341EDBBB6}" destId="{59458D27-F714-4E2E-9FD0-4BDA909EBA7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D70F6-0167-4FC5-921B-7717B894D06B}">
      <dsp:nvSpPr>
        <dsp:cNvPr id="0" name=""/>
        <dsp:cNvSpPr/>
      </dsp:nvSpPr>
      <dsp:spPr>
        <a:xfrm>
          <a:off x="1940729" y="1854383"/>
          <a:ext cx="1435608" cy="14356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Base de données</a:t>
          </a:r>
        </a:p>
      </dsp:txBody>
      <dsp:txXfrm>
        <a:off x="2150969" y="2064623"/>
        <a:ext cx="1015128" cy="1015128"/>
      </dsp:txXfrm>
    </dsp:sp>
    <dsp:sp modelId="{F631AF51-9599-48BF-9B0A-35758A673240}">
      <dsp:nvSpPr>
        <dsp:cNvPr id="0" name=""/>
        <dsp:cNvSpPr/>
      </dsp:nvSpPr>
      <dsp:spPr>
        <a:xfrm rot="11700000">
          <a:off x="661432" y="2000576"/>
          <a:ext cx="1254599" cy="4091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F65C5-DEE6-4F5C-9F7F-F831DD589BEE}">
      <dsp:nvSpPr>
        <dsp:cNvPr id="0" name=""/>
        <dsp:cNvSpPr/>
      </dsp:nvSpPr>
      <dsp:spPr>
        <a:xfrm>
          <a:off x="893" y="1497262"/>
          <a:ext cx="1363827" cy="10910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latin typeface="Arial" panose="020B0604020202020204" pitchFamily="34" charset="0"/>
              <a:cs typeface="Arial" panose="020B0604020202020204" pitchFamily="34" charset="0"/>
            </a:rPr>
            <a:t>Formulaire Word</a:t>
          </a:r>
        </a:p>
      </dsp:txBody>
      <dsp:txXfrm>
        <a:off x="32849" y="1529218"/>
        <a:ext cx="1299915" cy="1027150"/>
      </dsp:txXfrm>
    </dsp:sp>
    <dsp:sp modelId="{13CFBC78-26A2-42B5-9AE4-04D96EA04AE1}">
      <dsp:nvSpPr>
        <dsp:cNvPr id="0" name=""/>
        <dsp:cNvSpPr/>
      </dsp:nvSpPr>
      <dsp:spPr>
        <a:xfrm rot="14700000">
          <a:off x="1431909" y="1082357"/>
          <a:ext cx="1254599" cy="4091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55548"/>
            <a:satOff val="-425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F68CB-3D90-4E6D-A35C-8D9D269D7CE4}">
      <dsp:nvSpPr>
        <dsp:cNvPr id="0" name=""/>
        <dsp:cNvSpPr/>
      </dsp:nvSpPr>
      <dsp:spPr>
        <a:xfrm>
          <a:off x="1112186" y="172874"/>
          <a:ext cx="1363827" cy="1091062"/>
        </a:xfrm>
        <a:prstGeom prst="roundRect">
          <a:avLst>
            <a:gd name="adj" fmla="val 10000"/>
          </a:avLst>
        </a:prstGeom>
        <a:solidFill>
          <a:schemeClr val="accent4">
            <a:hueOff val="-355548"/>
            <a:satOff val="-4259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rial" panose="020B0604020202020204" pitchFamily="34" charset="0"/>
              <a:cs typeface="Arial" panose="020B0604020202020204" pitchFamily="34" charset="0"/>
            </a:rPr>
            <a:t>Formulaire Excel</a:t>
          </a:r>
        </a:p>
      </dsp:txBody>
      <dsp:txXfrm>
        <a:off x="1144142" y="204830"/>
        <a:ext cx="1299915" cy="1027150"/>
      </dsp:txXfrm>
    </dsp:sp>
    <dsp:sp modelId="{BF5BDFBE-ED02-4F9F-91F0-28F79314CFB4}">
      <dsp:nvSpPr>
        <dsp:cNvPr id="0" name=""/>
        <dsp:cNvSpPr/>
      </dsp:nvSpPr>
      <dsp:spPr>
        <a:xfrm rot="17700000">
          <a:off x="2630558" y="1082357"/>
          <a:ext cx="1254599" cy="4091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711096"/>
            <a:satOff val="-8517"/>
            <a:lumOff val="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4A0E3-CA82-48C8-9B1A-F709B8A07E6F}">
      <dsp:nvSpPr>
        <dsp:cNvPr id="0" name=""/>
        <dsp:cNvSpPr/>
      </dsp:nvSpPr>
      <dsp:spPr>
        <a:xfrm>
          <a:off x="2841052" y="172874"/>
          <a:ext cx="1363827" cy="1091062"/>
        </a:xfrm>
        <a:prstGeom prst="roundRect">
          <a:avLst>
            <a:gd name="adj" fmla="val 10000"/>
          </a:avLst>
        </a:prstGeom>
        <a:solidFill>
          <a:schemeClr val="accent4">
            <a:hueOff val="-711096"/>
            <a:satOff val="-8517"/>
            <a:lumOff val="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latin typeface="Arial" panose="020B0604020202020204" pitchFamily="34" charset="0"/>
              <a:cs typeface="Arial" panose="020B0604020202020204" pitchFamily="34" charset="0"/>
            </a:rPr>
            <a:t>Formulaire Access</a:t>
          </a:r>
        </a:p>
      </dsp:txBody>
      <dsp:txXfrm>
        <a:off x="2873008" y="204830"/>
        <a:ext cx="1299915" cy="1027150"/>
      </dsp:txXfrm>
    </dsp:sp>
    <dsp:sp modelId="{CD72F1B4-B5CF-46B7-9F86-759843B0204A}">
      <dsp:nvSpPr>
        <dsp:cNvPr id="0" name=""/>
        <dsp:cNvSpPr/>
      </dsp:nvSpPr>
      <dsp:spPr>
        <a:xfrm rot="20700000">
          <a:off x="3401035" y="2000576"/>
          <a:ext cx="1254599" cy="4091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58D27-F714-4E2E-9FD0-4BDA909EBA76}">
      <dsp:nvSpPr>
        <dsp:cNvPr id="0" name=""/>
        <dsp:cNvSpPr/>
      </dsp:nvSpPr>
      <dsp:spPr>
        <a:xfrm>
          <a:off x="3952346" y="1497262"/>
          <a:ext cx="1363827" cy="1091062"/>
        </a:xfrm>
        <a:prstGeom prst="roundRect">
          <a:avLst>
            <a:gd name="adj" fmla="val 10000"/>
          </a:avLst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latin typeface="Arial" panose="020B0604020202020204" pitchFamily="34" charset="0"/>
              <a:cs typeface="Arial" panose="020B0604020202020204" pitchFamily="34" charset="0"/>
            </a:rPr>
            <a:t>Formulaire en ligne</a:t>
          </a:r>
        </a:p>
      </dsp:txBody>
      <dsp:txXfrm>
        <a:off x="3984302" y="1529218"/>
        <a:ext cx="1299915" cy="1027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18B0B-C7CB-DB4D-B659-662B3A036D68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BE65-896E-0A4D-8E08-3A998EFED6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49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19/09/2019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77497" y="697797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" y="-8466"/>
            <a:ext cx="11844867" cy="62653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Chap. 9 – Les formulaires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8699" y="809807"/>
            <a:ext cx="268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Problématique</a:t>
            </a:r>
          </a:p>
        </p:txBody>
      </p:sp>
      <p:pic>
        <p:nvPicPr>
          <p:cNvPr id="2053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06" y="2292577"/>
            <a:ext cx="6518594" cy="3032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V="1">
            <a:off x="3426142" y="3777279"/>
            <a:ext cx="4625658" cy="37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524142" y="5051192"/>
            <a:ext cx="7855375" cy="15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426142" y="4683811"/>
            <a:ext cx="3958959" cy="302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195304" y="3424196"/>
            <a:ext cx="1789696" cy="265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2636" y="1392330"/>
            <a:ext cx="1123203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Les formulaires servent à collecter des données auprès de personnes ou d’organismes.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Les données récupérées peuvent ensuite alimenter des bases de données.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1781" y="2464983"/>
            <a:ext cx="4862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Ils se composent : </a:t>
            </a:r>
          </a:p>
          <a:p>
            <a:pPr marL="342900" lvl="0" indent="-3429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zones de textes fixes</a:t>
            </a:r>
            <a:r>
              <a:rPr lang="fr-FR" alt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 précisent la nature de l’information à saisir 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alt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zones de saisie</a:t>
            </a:r>
            <a:r>
              <a:rPr lang="fr-FR" alt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FR" alt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cases à cocher</a:t>
            </a:r>
            <a:endParaRPr lang="fr-FR" alt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alt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menus déroulants</a:t>
            </a:r>
            <a:endParaRPr lang="fr-FR" alt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267" y="5646446"/>
            <a:ext cx="117188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altLang="fr-FR" sz="24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Les formulaires peuvent être conçus sur des texteurs, des SGBDR ou des tableurs dans lesquels l’opérateur clique pour saisir les données au clavier.</a:t>
            </a:r>
            <a:endParaRPr lang="fr-FR" altLang="fr-FR" sz="2400" b="1" dirty="0">
              <a:solidFill>
                <a:srgbClr val="FFFF00"/>
              </a:solidFill>
            </a:endParaRPr>
          </a:p>
          <a:p>
            <a:pPr lvl="0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041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62653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Chap. 7 – La création de formulaires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4268" y="890178"/>
            <a:ext cx="555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Introduction à la problématique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1608668"/>
            <a:ext cx="542713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formulaires servent à collecter des informations structurées qui alimentent en données pertinentes le système d’information et les bases de données. 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Ils peuvent être conçus sur texteurs, SGBDR, tableurs ou en ligne. 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067247339"/>
              </p:ext>
            </p:extLst>
          </p:nvPr>
        </p:nvGraphicFramePr>
        <p:xfrm>
          <a:off x="6680200" y="1498601"/>
          <a:ext cx="5317067" cy="346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55600" y="4730803"/>
            <a:ext cx="9804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n’existe pas de solutions totalement efficaces offrant :</a:t>
            </a:r>
            <a:endParaRPr lang="fr-FR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une conception et une mise en page facile,</a:t>
            </a:r>
            <a:endParaRPr lang="fr-FR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une bonne intégration du formulaire et de la base de données,</a:t>
            </a:r>
            <a:endParaRPr lang="fr-FR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une administration facile des formulaires</a:t>
            </a:r>
            <a:r>
              <a:rPr lang="fr-FR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127</Words>
  <Application>Microsoft Office PowerPoint</Application>
  <PresentationFormat>Grand écran</PresentationFormat>
  <Paragraphs>23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Wingdings 3</vt:lpstr>
      <vt:lpstr>Ion</vt:lpstr>
      <vt:lpstr>Chap. 9 – Les formulaires</vt:lpstr>
      <vt:lpstr>Chap. 7 – La création de formulaires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36</cp:revision>
  <dcterms:created xsi:type="dcterms:W3CDTF">2014-01-14T07:42:30Z</dcterms:created>
  <dcterms:modified xsi:type="dcterms:W3CDTF">2019-09-19T07:24:46Z</dcterms:modified>
</cp:coreProperties>
</file>