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62" r:id="rId2"/>
    <p:sldId id="260" r:id="rId3"/>
    <p:sldId id="261" r:id="rId4"/>
    <p:sldId id="257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901EC-ACB2-4F43-B0B3-1819E996926F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F9C73-282E-0742-964C-E938D55D4A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62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35698" y="657492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556" y="120710"/>
            <a:ext cx="11844867" cy="626533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</a:t>
            </a:r>
            <a:r>
              <a:rPr lang="fr-FR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homme:machine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Utiliser le format interopérable HTML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84F0AC-F58F-4CF0-8C1B-37D93E4F2759}"/>
              </a:ext>
            </a:extLst>
          </p:cNvPr>
          <p:cNvSpPr/>
          <p:nvPr/>
        </p:nvSpPr>
        <p:spPr>
          <a:xfrm>
            <a:off x="633368" y="1409931"/>
            <a:ext cx="1096778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normes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Hypertext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Markup Language) et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XHTML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sont des langages de description de pages utilisés pour créer et mettre en forme les pages Web.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utilisent des balises et permettent d’insérer les hyperliens et des éléments multimédias. 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langages interopérables garantissent que les pages seront affichées correctement sur toutes les plateformes matérielles ou logicielles utilisées par les internautes. </a:t>
            </a:r>
          </a:p>
        </p:txBody>
      </p:sp>
    </p:spTree>
    <p:extLst>
      <p:ext uri="{BB962C8B-B14F-4D97-AF65-F5344CB8AC3E}">
        <p14:creationId xmlns:p14="http://schemas.microsoft.com/office/powerpoint/2010/main" val="149922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556" y="120710"/>
            <a:ext cx="11844867" cy="626533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</a:t>
            </a:r>
            <a:r>
              <a:rPr lang="fr-FR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homme:machine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Utiliser le format interopérable HTML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84F0AC-F58F-4CF0-8C1B-37D93E4F2759}"/>
              </a:ext>
            </a:extLst>
          </p:cNvPr>
          <p:cNvSpPr/>
          <p:nvPr/>
        </p:nvSpPr>
        <p:spPr>
          <a:xfrm>
            <a:off x="633368" y="1409931"/>
            <a:ext cx="10850558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langage HTML est moins performant que le langage des texteurs courants. </a:t>
            </a:r>
          </a:p>
          <a:p>
            <a:pPr marL="342900" indent="-342900" algn="just">
              <a:spcBef>
                <a:spcPts val="18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mise en forme est moins fiable et l’habillage d’images aléatoires. </a:t>
            </a:r>
          </a:p>
          <a:p>
            <a:pPr marL="342900" indent="-342900">
              <a:spcBef>
                <a:spcPts val="18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mise en forme fait souvent appel à des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tableaux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éviter les retours de lignes intempestifs et les déplacements d’images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ainsi qu’à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feuilles de styles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unifier les mises en forme et alléger le poids des fichiers.</a:t>
            </a:r>
          </a:p>
        </p:txBody>
      </p:sp>
    </p:spTree>
    <p:extLst>
      <p:ext uri="{BB962C8B-B14F-4D97-AF65-F5344CB8AC3E}">
        <p14:creationId xmlns:p14="http://schemas.microsoft.com/office/powerpoint/2010/main" val="157543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556" y="120710"/>
            <a:ext cx="11844867" cy="626533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</a:t>
            </a:r>
            <a:r>
              <a:rPr lang="fr-FR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homme:machine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Utiliser le format interopérable HTML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84F0AC-F58F-4CF0-8C1B-37D93E4F2759}"/>
              </a:ext>
            </a:extLst>
          </p:cNvPr>
          <p:cNvSpPr/>
          <p:nvPr/>
        </p:nvSpPr>
        <p:spPr>
          <a:xfrm>
            <a:off x="633368" y="1409931"/>
            <a:ext cx="106442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L’éditeur professionnel de sites et de pages web le plus connu est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Dreamweaver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WordPress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une application gratuite en ligne qui permet de créer assez facilement un site de qualité à l’aide de nombreux éléments préconfiguré. 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possible d’utiliser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Notepad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créer ou modifier des codes html (intégré à Windows)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texteurs permettent de créer des pages Web uniquement en mode WYSIWYG mais avec des possibilités limitées.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25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556" y="120710"/>
            <a:ext cx="11844867" cy="626533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 de document, interface </a:t>
            </a:r>
            <a:r>
              <a:rPr lang="fr-FR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homme:machine</a:t>
            </a:r>
            <a:b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Utiliser le format interopérable HTML</a:t>
            </a:r>
          </a:p>
        </p:txBody>
      </p:sp>
      <p:pic>
        <p:nvPicPr>
          <p:cNvPr id="5" name="Image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B12FB626-3529-4073-8FE7-FE7C49475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86" y="1811820"/>
            <a:ext cx="10380742" cy="202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9C3CF3BE-35BD-4573-948F-D7BCF88FFE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9"/>
          <a:stretch/>
        </p:blipFill>
        <p:spPr>
          <a:xfrm>
            <a:off x="2740899" y="0"/>
            <a:ext cx="755731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91B2AEB-9C03-4291-82DB-27D351F31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15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290</Words>
  <Application>Microsoft Office PowerPoint</Application>
  <PresentationFormat>Grand écran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Wingdings 3</vt:lpstr>
      <vt:lpstr>Ion</vt:lpstr>
      <vt:lpstr>Chap. 8 – Modélisation et format de document, interface homme:machine 5. Utiliser le format interopérable HTML</vt:lpstr>
      <vt:lpstr>Chap. 8 – Modélisation et format de document, interface homme:machine 5. Utiliser le format interopérable HTML</vt:lpstr>
      <vt:lpstr>Chap. 8 – Modélisation et format de document, interface homme:machine 5. Utiliser le format interopérable HTML</vt:lpstr>
      <vt:lpstr>Chap. 8 – Modélisation et format de document, interface homme:machine 5. Utiliser le format interopérable HTML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8 – Modélisation et format de document, interface homme:machine 5. Utiliser le format interopérable HTML</dc:title>
  <dc:creator>Claude Terrier</dc:creator>
  <cp:lastModifiedBy>Claude Terrier</cp:lastModifiedBy>
  <cp:revision>2</cp:revision>
  <dcterms:created xsi:type="dcterms:W3CDTF">2019-09-18T22:45:14Z</dcterms:created>
  <dcterms:modified xsi:type="dcterms:W3CDTF">2025-04-07T20:24:11Z</dcterms:modified>
</cp:coreProperties>
</file>