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7" r:id="rId2"/>
    <p:sldId id="262" r:id="rId3"/>
    <p:sldId id="263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D0AEA-CDDB-4DA2-AEE0-56BCAF098302}" type="doc">
      <dgm:prSet loTypeId="urn:microsoft.com/office/officeart/2005/8/layout/hierarchy2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66CFA2-5F4A-441E-8099-FC505DF48A45}">
      <dgm:prSet phldrT="[Texte]" custT="1"/>
      <dgm:spPr/>
      <dgm:t>
        <a:bodyPr/>
        <a:lstStyle/>
        <a:p>
          <a:r>
            <a:rPr lang="fr-FR" sz="22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non-interopérabilité des fichiers entre matériel ou logiciel, pose problème lorsque des personnes travaillent sur des logiciels ou matériels hétérogènes</a:t>
          </a:r>
          <a:endParaRPr lang="fr-FR" sz="2200" b="1" dirty="0">
            <a:solidFill>
              <a:srgbClr val="FF0000"/>
            </a:solidFill>
          </a:endParaRPr>
        </a:p>
      </dgm:t>
    </dgm:pt>
    <dgm:pt modelId="{7DCB134E-A6A1-490A-9A9E-5CA41725DB59}" type="parTrans" cxnId="{7C7019A4-A3A6-456E-B83B-25838D046B22}">
      <dgm:prSet/>
      <dgm:spPr/>
      <dgm:t>
        <a:bodyPr/>
        <a:lstStyle/>
        <a:p>
          <a:endParaRPr lang="fr-FR"/>
        </a:p>
      </dgm:t>
    </dgm:pt>
    <dgm:pt modelId="{68978549-EAFD-4FA2-9508-398B5095887D}" type="sibTrans" cxnId="{7C7019A4-A3A6-456E-B83B-25838D046B22}">
      <dgm:prSet/>
      <dgm:spPr/>
      <dgm:t>
        <a:bodyPr/>
        <a:lstStyle/>
        <a:p>
          <a:endParaRPr lang="fr-FR"/>
        </a:p>
      </dgm:t>
    </dgm:pt>
    <dgm:pt modelId="{6762B945-60B9-424A-80DA-61F26CD035B1}">
      <dgm:prSet custT="1"/>
      <dgm:spPr/>
      <dgm:t>
        <a:bodyPr/>
        <a:lstStyle/>
        <a:p>
          <a:r>
            <a:rPr lang="fr-FR" sz="2400" b="1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fichiers conçus sur Writer ne sont pas totalement compatibles avec Word et inversement. </a:t>
          </a:r>
        </a:p>
        <a:p>
          <a:r>
            <a:rPr lang="fr-FR" sz="2400" b="1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Des éléments de mise en forme peuvent être perdus ou modifiés.</a:t>
          </a:r>
          <a:endParaRPr lang="fr-FR" sz="2400" b="1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41BECC7-3FC6-4C22-9A20-2ACE8F021B90}" type="parTrans" cxnId="{1F8833AD-80B0-4D77-BA0E-88154AF3F06A}">
      <dgm:prSet/>
      <dgm:spPr/>
      <dgm:t>
        <a:bodyPr/>
        <a:lstStyle/>
        <a:p>
          <a:endParaRPr lang="fr-FR"/>
        </a:p>
      </dgm:t>
    </dgm:pt>
    <dgm:pt modelId="{69B662B4-7FE6-4E48-8BEA-EA1959E9B61F}" type="sibTrans" cxnId="{1F8833AD-80B0-4D77-BA0E-88154AF3F06A}">
      <dgm:prSet/>
      <dgm:spPr/>
      <dgm:t>
        <a:bodyPr/>
        <a:lstStyle/>
        <a:p>
          <a:endParaRPr lang="fr-FR"/>
        </a:p>
      </dgm:t>
    </dgm:pt>
    <dgm:pt modelId="{5BC0BC0C-93C6-472C-B51D-E661B364EED7}">
      <dgm:prSet custT="1"/>
      <dgm:spPr/>
      <dgm:t>
        <a:bodyPr/>
        <a:lstStyle/>
        <a:p>
          <a:r>
            <a:rPr lang="fr-FR" sz="2400" b="1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documents conçus sur les Google Apps ne sont pas totalement compatibles avec Microsoft 365 et Libre Office</a:t>
          </a:r>
          <a:endParaRPr lang="fr-FR" sz="2400" b="1" dirty="0">
            <a:solidFill>
              <a:schemeClr val="bg1"/>
            </a:solidFill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1423EAE-DDB3-4928-9D16-D5DD890579CB}" type="parTrans" cxnId="{A653C16E-F42C-4C90-A65D-196632EF0520}">
      <dgm:prSet/>
      <dgm:spPr/>
      <dgm:t>
        <a:bodyPr/>
        <a:lstStyle/>
        <a:p>
          <a:endParaRPr lang="fr-FR"/>
        </a:p>
      </dgm:t>
    </dgm:pt>
    <dgm:pt modelId="{79AF7694-40C3-4716-9A6D-638CBF7DEC02}" type="sibTrans" cxnId="{A653C16E-F42C-4C90-A65D-196632EF0520}">
      <dgm:prSet/>
      <dgm:spPr/>
      <dgm:t>
        <a:bodyPr/>
        <a:lstStyle/>
        <a:p>
          <a:endParaRPr lang="fr-FR"/>
        </a:p>
      </dgm:t>
    </dgm:pt>
    <dgm:pt modelId="{F6BC1C9A-D5FA-409E-B876-596E9BE257EA}" type="pres">
      <dgm:prSet presAssocID="{36CD0AEA-CDDB-4DA2-AEE0-56BCAF0983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0778AB9-6BA1-4DE7-BD6C-0F66FE8E1B28}" type="pres">
      <dgm:prSet presAssocID="{D066CFA2-5F4A-441E-8099-FC505DF48A45}" presName="root1" presStyleCnt="0"/>
      <dgm:spPr/>
    </dgm:pt>
    <dgm:pt modelId="{637F3149-5A7C-46BF-A9DC-F781A6171572}" type="pres">
      <dgm:prSet presAssocID="{D066CFA2-5F4A-441E-8099-FC505DF48A45}" presName="LevelOneTextNode" presStyleLbl="node0" presStyleIdx="0" presStyleCnt="1" custScaleX="157402" custScaleY="222574">
        <dgm:presLayoutVars>
          <dgm:chPref val="3"/>
        </dgm:presLayoutVars>
      </dgm:prSet>
      <dgm:spPr/>
    </dgm:pt>
    <dgm:pt modelId="{AF87FB44-8554-49B2-AB95-3BF37E84BED4}" type="pres">
      <dgm:prSet presAssocID="{D066CFA2-5F4A-441E-8099-FC505DF48A45}" presName="level2hierChild" presStyleCnt="0"/>
      <dgm:spPr/>
    </dgm:pt>
    <dgm:pt modelId="{1E9A670B-D719-434B-A1A1-52BE3FFCA1A3}" type="pres">
      <dgm:prSet presAssocID="{841BECC7-3FC6-4C22-9A20-2ACE8F021B90}" presName="conn2-1" presStyleLbl="parChTrans1D2" presStyleIdx="0" presStyleCnt="2"/>
      <dgm:spPr/>
    </dgm:pt>
    <dgm:pt modelId="{419A70EF-4122-43A6-9DF7-2DD28AECA20C}" type="pres">
      <dgm:prSet presAssocID="{841BECC7-3FC6-4C22-9A20-2ACE8F021B90}" presName="connTx" presStyleLbl="parChTrans1D2" presStyleIdx="0" presStyleCnt="2"/>
      <dgm:spPr/>
    </dgm:pt>
    <dgm:pt modelId="{884C6DEC-AC5C-4E41-92F0-87765DEA8446}" type="pres">
      <dgm:prSet presAssocID="{6762B945-60B9-424A-80DA-61F26CD035B1}" presName="root2" presStyleCnt="0"/>
      <dgm:spPr/>
    </dgm:pt>
    <dgm:pt modelId="{845F6453-FAB0-49FB-A03E-279022D09063}" type="pres">
      <dgm:prSet presAssocID="{6762B945-60B9-424A-80DA-61F26CD035B1}" presName="LevelTwoTextNode" presStyleLbl="node2" presStyleIdx="0" presStyleCnt="2" custScaleX="283855" custScaleY="171704" custLinFactNeighborX="770">
        <dgm:presLayoutVars>
          <dgm:chPref val="3"/>
        </dgm:presLayoutVars>
      </dgm:prSet>
      <dgm:spPr/>
    </dgm:pt>
    <dgm:pt modelId="{473E1421-9FBD-4E90-99C7-34563EFAA01B}" type="pres">
      <dgm:prSet presAssocID="{6762B945-60B9-424A-80DA-61F26CD035B1}" presName="level3hierChild" presStyleCnt="0"/>
      <dgm:spPr/>
    </dgm:pt>
    <dgm:pt modelId="{A5C514A6-0FA0-40A9-A228-1968C99E0C89}" type="pres">
      <dgm:prSet presAssocID="{C1423EAE-DDB3-4928-9D16-D5DD890579CB}" presName="conn2-1" presStyleLbl="parChTrans1D2" presStyleIdx="1" presStyleCnt="2"/>
      <dgm:spPr/>
    </dgm:pt>
    <dgm:pt modelId="{9A5EE10E-D7A4-4E63-A0DE-89DB72F6DC50}" type="pres">
      <dgm:prSet presAssocID="{C1423EAE-DDB3-4928-9D16-D5DD890579CB}" presName="connTx" presStyleLbl="parChTrans1D2" presStyleIdx="1" presStyleCnt="2"/>
      <dgm:spPr/>
    </dgm:pt>
    <dgm:pt modelId="{03D79892-A486-4828-AC24-CAA86B095A05}" type="pres">
      <dgm:prSet presAssocID="{5BC0BC0C-93C6-472C-B51D-E661B364EED7}" presName="root2" presStyleCnt="0"/>
      <dgm:spPr/>
    </dgm:pt>
    <dgm:pt modelId="{904418B0-2FE3-4D9D-9C61-47BD28D9970A}" type="pres">
      <dgm:prSet presAssocID="{5BC0BC0C-93C6-472C-B51D-E661B364EED7}" presName="LevelTwoTextNode" presStyleLbl="node2" presStyleIdx="1" presStyleCnt="2" custScaleX="283855" custScaleY="142974" custLinFactNeighborX="-1082" custLinFactNeighborY="26737">
        <dgm:presLayoutVars>
          <dgm:chPref val="3"/>
        </dgm:presLayoutVars>
      </dgm:prSet>
      <dgm:spPr/>
    </dgm:pt>
    <dgm:pt modelId="{CFB5C837-18BD-4B31-AEBB-57136DCB752D}" type="pres">
      <dgm:prSet presAssocID="{5BC0BC0C-93C6-472C-B51D-E661B364EED7}" presName="level3hierChild" presStyleCnt="0"/>
      <dgm:spPr/>
    </dgm:pt>
  </dgm:ptLst>
  <dgm:cxnLst>
    <dgm:cxn modelId="{3C45F407-102C-4D18-881D-BA3F35281AB5}" type="presOf" srcId="{D066CFA2-5F4A-441E-8099-FC505DF48A45}" destId="{637F3149-5A7C-46BF-A9DC-F781A6171572}" srcOrd="0" destOrd="0" presId="urn:microsoft.com/office/officeart/2005/8/layout/hierarchy2"/>
    <dgm:cxn modelId="{42CE3612-1C04-451B-9D55-3ABBD744A7B4}" type="presOf" srcId="{C1423EAE-DDB3-4928-9D16-D5DD890579CB}" destId="{9A5EE10E-D7A4-4E63-A0DE-89DB72F6DC50}" srcOrd="1" destOrd="0" presId="urn:microsoft.com/office/officeart/2005/8/layout/hierarchy2"/>
    <dgm:cxn modelId="{7CC32224-9FFA-4900-9577-5D7F626FDB3F}" type="presOf" srcId="{C1423EAE-DDB3-4928-9D16-D5DD890579CB}" destId="{A5C514A6-0FA0-40A9-A228-1968C99E0C89}" srcOrd="0" destOrd="0" presId="urn:microsoft.com/office/officeart/2005/8/layout/hierarchy2"/>
    <dgm:cxn modelId="{6C20D736-8D21-4550-A8D1-846BC972AE5D}" type="presOf" srcId="{841BECC7-3FC6-4C22-9A20-2ACE8F021B90}" destId="{419A70EF-4122-43A6-9DF7-2DD28AECA20C}" srcOrd="1" destOrd="0" presId="urn:microsoft.com/office/officeart/2005/8/layout/hierarchy2"/>
    <dgm:cxn modelId="{A653C16E-F42C-4C90-A65D-196632EF0520}" srcId="{D066CFA2-5F4A-441E-8099-FC505DF48A45}" destId="{5BC0BC0C-93C6-472C-B51D-E661B364EED7}" srcOrd="1" destOrd="0" parTransId="{C1423EAE-DDB3-4928-9D16-D5DD890579CB}" sibTransId="{79AF7694-40C3-4716-9A6D-638CBF7DEC02}"/>
    <dgm:cxn modelId="{5A264872-E163-4604-9654-A105EDB9975D}" type="presOf" srcId="{841BECC7-3FC6-4C22-9A20-2ACE8F021B90}" destId="{1E9A670B-D719-434B-A1A1-52BE3FFCA1A3}" srcOrd="0" destOrd="0" presId="urn:microsoft.com/office/officeart/2005/8/layout/hierarchy2"/>
    <dgm:cxn modelId="{F745CC90-635F-4E06-B6D1-779EE597CECF}" type="presOf" srcId="{36CD0AEA-CDDB-4DA2-AEE0-56BCAF098302}" destId="{F6BC1C9A-D5FA-409E-B876-596E9BE257EA}" srcOrd="0" destOrd="0" presId="urn:microsoft.com/office/officeart/2005/8/layout/hierarchy2"/>
    <dgm:cxn modelId="{7C7019A4-A3A6-456E-B83B-25838D046B22}" srcId="{36CD0AEA-CDDB-4DA2-AEE0-56BCAF098302}" destId="{D066CFA2-5F4A-441E-8099-FC505DF48A45}" srcOrd="0" destOrd="0" parTransId="{7DCB134E-A6A1-490A-9A9E-5CA41725DB59}" sibTransId="{68978549-EAFD-4FA2-9508-398B5095887D}"/>
    <dgm:cxn modelId="{08CDB4A6-21B5-4DDA-A4E2-869B2CAD6121}" type="presOf" srcId="{6762B945-60B9-424A-80DA-61F26CD035B1}" destId="{845F6453-FAB0-49FB-A03E-279022D09063}" srcOrd="0" destOrd="0" presId="urn:microsoft.com/office/officeart/2005/8/layout/hierarchy2"/>
    <dgm:cxn modelId="{1F8833AD-80B0-4D77-BA0E-88154AF3F06A}" srcId="{D066CFA2-5F4A-441E-8099-FC505DF48A45}" destId="{6762B945-60B9-424A-80DA-61F26CD035B1}" srcOrd="0" destOrd="0" parTransId="{841BECC7-3FC6-4C22-9A20-2ACE8F021B90}" sibTransId="{69B662B4-7FE6-4E48-8BEA-EA1959E9B61F}"/>
    <dgm:cxn modelId="{5ACF71DA-1511-4826-8488-55F44B6D16B4}" type="presOf" srcId="{5BC0BC0C-93C6-472C-B51D-E661B364EED7}" destId="{904418B0-2FE3-4D9D-9C61-47BD28D9970A}" srcOrd="0" destOrd="0" presId="urn:microsoft.com/office/officeart/2005/8/layout/hierarchy2"/>
    <dgm:cxn modelId="{D4DD2435-9AE6-4374-8B34-340974122B83}" type="presParOf" srcId="{F6BC1C9A-D5FA-409E-B876-596E9BE257EA}" destId="{70778AB9-6BA1-4DE7-BD6C-0F66FE8E1B28}" srcOrd="0" destOrd="0" presId="urn:microsoft.com/office/officeart/2005/8/layout/hierarchy2"/>
    <dgm:cxn modelId="{8F5A0062-506B-4D96-B470-75630F98F47C}" type="presParOf" srcId="{70778AB9-6BA1-4DE7-BD6C-0F66FE8E1B28}" destId="{637F3149-5A7C-46BF-A9DC-F781A6171572}" srcOrd="0" destOrd="0" presId="urn:microsoft.com/office/officeart/2005/8/layout/hierarchy2"/>
    <dgm:cxn modelId="{43C5BC53-05F2-4BB7-A03B-9F6C949671A9}" type="presParOf" srcId="{70778AB9-6BA1-4DE7-BD6C-0F66FE8E1B28}" destId="{AF87FB44-8554-49B2-AB95-3BF37E84BED4}" srcOrd="1" destOrd="0" presId="urn:microsoft.com/office/officeart/2005/8/layout/hierarchy2"/>
    <dgm:cxn modelId="{561D86F4-E669-422C-87B5-ED7FA333C37C}" type="presParOf" srcId="{AF87FB44-8554-49B2-AB95-3BF37E84BED4}" destId="{1E9A670B-D719-434B-A1A1-52BE3FFCA1A3}" srcOrd="0" destOrd="0" presId="urn:microsoft.com/office/officeart/2005/8/layout/hierarchy2"/>
    <dgm:cxn modelId="{9C596228-B80D-470E-BB2F-87892361A648}" type="presParOf" srcId="{1E9A670B-D719-434B-A1A1-52BE3FFCA1A3}" destId="{419A70EF-4122-43A6-9DF7-2DD28AECA20C}" srcOrd="0" destOrd="0" presId="urn:microsoft.com/office/officeart/2005/8/layout/hierarchy2"/>
    <dgm:cxn modelId="{6712E174-2B21-4A0D-B96D-0EF1F082005D}" type="presParOf" srcId="{AF87FB44-8554-49B2-AB95-3BF37E84BED4}" destId="{884C6DEC-AC5C-4E41-92F0-87765DEA8446}" srcOrd="1" destOrd="0" presId="urn:microsoft.com/office/officeart/2005/8/layout/hierarchy2"/>
    <dgm:cxn modelId="{5CFDF193-76FE-4379-811A-FDAB18FC2670}" type="presParOf" srcId="{884C6DEC-AC5C-4E41-92F0-87765DEA8446}" destId="{845F6453-FAB0-49FB-A03E-279022D09063}" srcOrd="0" destOrd="0" presId="urn:microsoft.com/office/officeart/2005/8/layout/hierarchy2"/>
    <dgm:cxn modelId="{BFCA1F85-5D73-41B0-9478-1988FEE17B38}" type="presParOf" srcId="{884C6DEC-AC5C-4E41-92F0-87765DEA8446}" destId="{473E1421-9FBD-4E90-99C7-34563EFAA01B}" srcOrd="1" destOrd="0" presId="urn:microsoft.com/office/officeart/2005/8/layout/hierarchy2"/>
    <dgm:cxn modelId="{8CE1833D-EFB4-4F5E-868D-0B852F188BCD}" type="presParOf" srcId="{AF87FB44-8554-49B2-AB95-3BF37E84BED4}" destId="{A5C514A6-0FA0-40A9-A228-1968C99E0C89}" srcOrd="2" destOrd="0" presId="urn:microsoft.com/office/officeart/2005/8/layout/hierarchy2"/>
    <dgm:cxn modelId="{5CAFC255-D314-4757-862F-2CB047403452}" type="presParOf" srcId="{A5C514A6-0FA0-40A9-A228-1968C99E0C89}" destId="{9A5EE10E-D7A4-4E63-A0DE-89DB72F6DC50}" srcOrd="0" destOrd="0" presId="urn:microsoft.com/office/officeart/2005/8/layout/hierarchy2"/>
    <dgm:cxn modelId="{BE4D9DE0-B5E7-4EED-B2C3-A102760A50F9}" type="presParOf" srcId="{AF87FB44-8554-49B2-AB95-3BF37E84BED4}" destId="{03D79892-A486-4828-AC24-CAA86B095A05}" srcOrd="3" destOrd="0" presId="urn:microsoft.com/office/officeart/2005/8/layout/hierarchy2"/>
    <dgm:cxn modelId="{D71DDCB4-9303-48E7-AB09-CF980AD6D82B}" type="presParOf" srcId="{03D79892-A486-4828-AC24-CAA86B095A05}" destId="{904418B0-2FE3-4D9D-9C61-47BD28D9970A}" srcOrd="0" destOrd="0" presId="urn:microsoft.com/office/officeart/2005/8/layout/hierarchy2"/>
    <dgm:cxn modelId="{B92FFD75-0CB9-435E-8A34-F13E78798220}" type="presParOf" srcId="{03D79892-A486-4828-AC24-CAA86B095A05}" destId="{CFB5C837-18BD-4B31-AEBB-57136DCB752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F3149-5A7C-46BF-A9DC-F781A6171572}">
      <dsp:nvSpPr>
        <dsp:cNvPr id="0" name=""/>
        <dsp:cNvSpPr/>
      </dsp:nvSpPr>
      <dsp:spPr>
        <a:xfrm>
          <a:off x="8166" y="770334"/>
          <a:ext cx="3688697" cy="2607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non-interopérabilité des fichiers entre matériel ou logiciel, pose problème lorsque des personnes travaillent sur des logiciels ou matériels hétérogènes</a:t>
          </a:r>
          <a:endParaRPr lang="fr-FR" sz="2200" b="1" kern="1200" dirty="0">
            <a:solidFill>
              <a:srgbClr val="FF0000"/>
            </a:solidFill>
          </a:endParaRPr>
        </a:p>
      </dsp:txBody>
      <dsp:txXfrm>
        <a:off x="84552" y="846720"/>
        <a:ext cx="3535925" cy="2455225"/>
      </dsp:txXfrm>
    </dsp:sp>
    <dsp:sp modelId="{1E9A670B-D719-434B-A1A1-52BE3FFCA1A3}">
      <dsp:nvSpPr>
        <dsp:cNvPr id="0" name=""/>
        <dsp:cNvSpPr/>
      </dsp:nvSpPr>
      <dsp:spPr>
        <a:xfrm rot="18936811">
          <a:off x="3508077" y="1586150"/>
          <a:ext cx="1323134" cy="50838"/>
        </a:xfrm>
        <a:custGeom>
          <a:avLst/>
          <a:gdLst/>
          <a:ahLst/>
          <a:cxnLst/>
          <a:rect l="0" t="0" r="0" b="0"/>
          <a:pathLst>
            <a:path>
              <a:moveTo>
                <a:pt x="0" y="25419"/>
              </a:moveTo>
              <a:lnTo>
                <a:pt x="1323134" y="2541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136565" y="1578491"/>
        <a:ext cx="66156" cy="66156"/>
      </dsp:txXfrm>
    </dsp:sp>
    <dsp:sp modelId="{845F6453-FAB0-49FB-A03E-279022D09063}">
      <dsp:nvSpPr>
        <dsp:cNvPr id="0" name=""/>
        <dsp:cNvSpPr/>
      </dsp:nvSpPr>
      <dsp:spPr>
        <a:xfrm>
          <a:off x="4642424" y="142841"/>
          <a:ext cx="6652108" cy="2011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fichiers conçus sur Writer ne sont pas totalement compatibles avec Word et inversement.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Des éléments de mise en forme peuvent être perdus ou modifiés.</a:t>
          </a:r>
          <a:endParaRPr lang="fr-FR" sz="2400" b="1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701351" y="201768"/>
        <a:ext cx="6534254" cy="1894077"/>
      </dsp:txXfrm>
    </dsp:sp>
    <dsp:sp modelId="{A5C514A6-0FA0-40A9-A228-1968C99E0C89}">
      <dsp:nvSpPr>
        <dsp:cNvPr id="0" name=""/>
        <dsp:cNvSpPr/>
      </dsp:nvSpPr>
      <dsp:spPr>
        <a:xfrm rot="3215508">
          <a:off x="3384570" y="2667257"/>
          <a:ext cx="1536623" cy="50838"/>
        </a:xfrm>
        <a:custGeom>
          <a:avLst/>
          <a:gdLst/>
          <a:ahLst/>
          <a:cxnLst/>
          <a:rect l="0" t="0" r="0" b="0"/>
          <a:pathLst>
            <a:path>
              <a:moveTo>
                <a:pt x="0" y="25419"/>
              </a:moveTo>
              <a:lnTo>
                <a:pt x="1536623" y="2541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114467" y="2654261"/>
        <a:ext cx="76831" cy="76831"/>
      </dsp:txXfrm>
    </dsp:sp>
    <dsp:sp modelId="{904418B0-2FE3-4D9D-9C61-47BD28D9970A}">
      <dsp:nvSpPr>
        <dsp:cNvPr id="0" name=""/>
        <dsp:cNvSpPr/>
      </dsp:nvSpPr>
      <dsp:spPr>
        <a:xfrm>
          <a:off x="4608902" y="2473376"/>
          <a:ext cx="6652108" cy="16752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documents conçus sur les Google Apps ne sont pas totalement compatibles avec Microsoft 365 et Libre Office</a:t>
          </a:r>
          <a:endParaRPr lang="fr-FR" sz="2400" b="1" kern="1200" dirty="0">
            <a:solidFill>
              <a:schemeClr val="bg1"/>
            </a:solidFill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657970" y="2522444"/>
        <a:ext cx="6553972" cy="1577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901EC-ACB2-4F43-B0B3-1819E996926F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F9C73-282E-0742-964C-E938D55D4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62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35698" y="657492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Utiliser le format </a:t>
            </a:r>
            <a:r>
              <a:rPr lang="fr-FR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nteropérable</a:t>
            </a: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XML </a:t>
            </a:r>
          </a:p>
        </p:txBody>
      </p:sp>
      <p:sp>
        <p:nvSpPr>
          <p:cNvPr id="3" name="Rectangle 2"/>
          <p:cNvSpPr/>
          <p:nvPr/>
        </p:nvSpPr>
        <p:spPr>
          <a:xfrm>
            <a:off x="731520" y="1694887"/>
            <a:ext cx="1009447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éditeurs historiques, et notamment Microsoft et Adobe, ont créé des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formats de fichiers propriétaires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fermés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s’attacher les utilisateurs.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parle pour ces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éditeurs de formats standard, non interopérables et non compatibles avec d’autres applications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41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269766001"/>
              </p:ext>
            </p:extLst>
          </p:nvPr>
        </p:nvGraphicFramePr>
        <p:xfrm>
          <a:off x="440267" y="1405467"/>
          <a:ext cx="11294533" cy="4148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00F9A796-4692-4A5E-B8DD-5A0E12F40032}"/>
              </a:ext>
            </a:extLst>
          </p:cNvPr>
          <p:cNvSpPr txBox="1">
            <a:spLocks/>
          </p:cNvSpPr>
          <p:nvPr/>
        </p:nvSpPr>
        <p:spPr>
          <a:xfrm>
            <a:off x="33556" y="120710"/>
            <a:ext cx="11844867" cy="6265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homme:machine</a:t>
            </a:r>
            <a:br>
              <a:rPr lang="fr-FR" sz="22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Utiliser le format nteropérable XML </a:t>
            </a:r>
            <a:endParaRPr lang="fr-F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35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4798" y="1533866"/>
            <a:ext cx="10890087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fichier est dit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interopérable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lorsque son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compatible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avec d’autres applications que celles qui ont servi à le créer, sans restriction d'accès ou de mise en œuvre. </a:t>
            </a:r>
          </a:p>
          <a:p>
            <a:pPr marL="457200" indent="-457200"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è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formats reposent sur des normes communes, retenues par les éditeurs qui y adhèrent. </a:t>
            </a:r>
          </a:p>
          <a:p>
            <a:pPr marL="457200" indent="-457200"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è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formats facilitent la communication et l’échange des fichiers.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A93EE12E-6458-498B-9157-1D4213214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Utiliser le format </a:t>
            </a:r>
            <a:r>
              <a:rPr lang="fr-FR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nteropérable</a:t>
            </a: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XML </a:t>
            </a:r>
          </a:p>
        </p:txBody>
      </p:sp>
    </p:spTree>
    <p:extLst>
      <p:ext uri="{BB962C8B-B14F-4D97-AF65-F5344CB8AC3E}">
        <p14:creationId xmlns:p14="http://schemas.microsoft.com/office/powerpoint/2010/main" val="112786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354667"/>
            <a:ext cx="1068493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 XML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une norme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ouverte interopérable,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créée pour lutter contre les formats propriétaires.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est développée par un organisme de normalisation indépendant des éditeurs et ses caractéristiques sont publiques.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objectif est de promouvoir un format pérenne qui garantit que les fichiers qui utilisent ce format seront encore lisibles dans l’avenir.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en va de même pour les formats d’image .jpeg, .</a:t>
            </a:r>
            <a:r>
              <a:rPr lang="fr-FR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.</a:t>
            </a:r>
            <a:r>
              <a:rPr lang="fr-FR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png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sz="2400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dernières versions de Microsoft 365 sont compatibles avec le format XML (ceci explique l’ajout du X à la fin des extensions de fichiers .docx (</a:t>
            </a:r>
            <a:r>
              <a:rPr lang="fr-FR" sz="2400" b="1" i="1" dirty="0" err="1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; .xlsx (Excel) ; .pptx (Powerpoint)</a:t>
            </a:r>
            <a:endParaRPr lang="fr-FR" sz="2400" b="1" dirty="0">
              <a:solidFill>
                <a:srgbClr val="92D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CA2FB075-EAA4-459D-A442-B13D5F3A8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Utiliser le format </a:t>
            </a:r>
            <a:r>
              <a:rPr lang="fr-FR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nteropérable</a:t>
            </a: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XML </a:t>
            </a:r>
          </a:p>
        </p:txBody>
      </p:sp>
    </p:spTree>
    <p:extLst>
      <p:ext uri="{BB962C8B-B14F-4D97-AF65-F5344CB8AC3E}">
        <p14:creationId xmlns:p14="http://schemas.microsoft.com/office/powerpoint/2010/main" val="373323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933" y="1066799"/>
            <a:ext cx="11303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79705" algn="ctr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peu de technique XML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un fichier texte traditionnel, les attributs de mise en forme : </a:t>
            </a:r>
            <a:r>
              <a:rPr lang="fr-FR" sz="24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police, taille, casse, alignement, enrichissement (gras, italique, souligné, etc.),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 affectés à chaque mot, phrase ou paragraphe.</a:t>
            </a: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format XML utilise des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récapitulent les attributs de mise en forme à utiliser dans le texte. </a:t>
            </a:r>
          </a:p>
          <a:p>
            <a:pPr marL="523240" marR="179705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L'utilisateur indique ensuite pour chaque texte à traiter le style à lui appliquer. </a:t>
            </a:r>
          </a:p>
          <a:p>
            <a:pPr marL="523240" marR="179705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attributs de styles sont définis une seule fois et ne sont plus répétés pour chaque texte à traiter. </a:t>
            </a:r>
          </a:p>
          <a:p>
            <a:pPr marL="523240" marR="179705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méthode dissocie le texte des styles, ce qui allège la taille des fichiers.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F8541748-B71B-4813-808E-06A5F4A39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Utiliser le format </a:t>
            </a:r>
            <a:r>
              <a:rPr lang="fr-FR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nteropérable</a:t>
            </a: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XML </a:t>
            </a:r>
          </a:p>
        </p:txBody>
      </p:sp>
    </p:spTree>
    <p:extLst>
      <p:ext uri="{BB962C8B-B14F-4D97-AF65-F5344CB8AC3E}">
        <p14:creationId xmlns:p14="http://schemas.microsoft.com/office/powerpoint/2010/main" val="167714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252</TotalTime>
  <Words>509</Words>
  <Application>Microsoft Office PowerPoint</Application>
  <PresentationFormat>Grand écran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Chap. 8 – Modélisation et format de document, interface homme:machine 2. Utiliser le format nteropérable XML </vt:lpstr>
      <vt:lpstr>Présentation PowerPoint</vt:lpstr>
      <vt:lpstr>Chap. 8 – Modélisation et format de document, interface homme:machine 2. Utiliser le format nteropérable XML </vt:lpstr>
      <vt:lpstr>Chap. 8 – Modélisation et format de document, interface homme:machine 2. Utiliser le format nteropérable XML </vt:lpstr>
      <vt:lpstr>Chap. 8 – Modélisation et format de document, interface homme:machine 2. Utiliser le format nteropérable XML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2025-04-07T20:19:11Z</dcterms:modified>
</cp:coreProperties>
</file>