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9B3A-D7BC-C54B-B5A2-D4B1112495C0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94F36-9F76-0949-82F1-7FB19CD38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47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523073" y="17774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AAF2A01B-D36C-4714-9ED3-03B6193B1AEC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Utiliser le format PDF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14EADA-64E9-4486-90F5-F88A2D419A1E}"/>
              </a:ext>
            </a:extLst>
          </p:cNvPr>
          <p:cNvSpPr/>
          <p:nvPr/>
        </p:nvSpPr>
        <p:spPr>
          <a:xfrm>
            <a:off x="396542" y="1398804"/>
            <a:ext cx="113171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application, possède un format natif qui lui est propre. 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une personne ne possède pas l’application source, elle ne pourra pas le lire. </a:t>
            </a: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problème est une contrainte si l’entreprises utilise de multiples applications dans des environnements différents (Windows, Unix, Linux, Microsoft 365, LibreOffice,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MacOS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etc.).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solution consiste à convertir le fichier source dans un format commun universel lisible par tous. Il en existe principalement deux : le format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XML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le format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(Portable Document Format)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Ce dernier exige seulement l’installation sur chaque poste du programme gratuit Adobe Reader ou d’un lecteur PDF compatible. </a:t>
            </a:r>
          </a:p>
        </p:txBody>
      </p:sp>
    </p:spTree>
    <p:extLst>
      <p:ext uri="{BB962C8B-B14F-4D97-AF65-F5344CB8AC3E}">
        <p14:creationId xmlns:p14="http://schemas.microsoft.com/office/powerpoint/2010/main" val="22041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AAF2A01B-D36C-4714-9ED3-03B6193B1AEC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Utiliser le format PDF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14EADA-64E9-4486-90F5-F88A2D419A1E}"/>
              </a:ext>
            </a:extLst>
          </p:cNvPr>
          <p:cNvSpPr/>
          <p:nvPr/>
        </p:nvSpPr>
        <p:spPr>
          <a:xfrm>
            <a:off x="293616" y="1556861"/>
            <a:ext cx="11169941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format PDF est un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 universel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conçu par la société Adobe.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format normalisé, est portable sur tous les appareils numériques quelle que soit l’application qui a servi à le créer, dès lors que l’appareil destination possède Acrobat Reader ou un autre lecteur pdf.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le format le plus utilisé pour l’échange et le partage de documents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car il garantit que la personne qui le lira aura un document conforme au document source. (CV, lettre de motivation, contrat, etc.)</a:t>
            </a:r>
          </a:p>
          <a:p>
            <a:pPr marR="180340"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365 et LibreOffice intègre un convertisseur PDF qui dispense d’utiliser Acrobat.</a:t>
            </a:r>
          </a:p>
        </p:txBody>
      </p:sp>
    </p:spTree>
    <p:extLst>
      <p:ext uri="{BB962C8B-B14F-4D97-AF65-F5344CB8AC3E}">
        <p14:creationId xmlns:p14="http://schemas.microsoft.com/office/powerpoint/2010/main" val="1315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AAF2A01B-D36C-4714-9ED3-03B6193B1AEC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Utiliser le format PDF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14EADA-64E9-4486-90F5-F88A2D419A1E}"/>
              </a:ext>
            </a:extLst>
          </p:cNvPr>
          <p:cNvSpPr/>
          <p:nvPr/>
        </p:nvSpPr>
        <p:spPr>
          <a:xfrm>
            <a:off x="726831" y="1594611"/>
            <a:ext cx="10442917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80340" lvl="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Acrobat Reader ne permet pas de modifier un fichier PDF, sauf si vous utilisez Adobe Acrobat Pro.</a:t>
            </a:r>
          </a:p>
          <a:p>
            <a:pPr marL="342900" marR="180340" lvl="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modifier un fichier PDF, ouvrez le fichier dans Word par exemple, réalisez la modification puis sauvegardez le fichier au format PDF.</a:t>
            </a:r>
          </a:p>
          <a:p>
            <a:pPr marL="342900" marR="180340" lvl="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n’est pas possible de convertir et de modifier sous Word un fichier PDF image.</a:t>
            </a:r>
          </a:p>
        </p:txBody>
      </p:sp>
    </p:spTree>
    <p:extLst>
      <p:ext uri="{BB962C8B-B14F-4D97-AF65-F5344CB8AC3E}">
        <p14:creationId xmlns:p14="http://schemas.microsoft.com/office/powerpoint/2010/main" val="203498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251</TotalTime>
  <Words>338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2025-04-07T20:07:13Z</dcterms:modified>
</cp:coreProperties>
</file>