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E22CD-513D-9448-8445-BE588113C122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FDFFA-B754-B645-B6A1-54479A4255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888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9538948" y="192354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0118EACB-6EB0-47B1-B9B7-74D045C91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6503"/>
            <a:ext cx="10293294" cy="84728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Créer et utiliser des modèles de documents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6A1B2FAF-11D4-4762-BBBC-A7B0C61E1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265112"/>
              </p:ext>
            </p:extLst>
          </p:nvPr>
        </p:nvGraphicFramePr>
        <p:xfrm>
          <a:off x="660982" y="3429000"/>
          <a:ext cx="10766610" cy="144780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735992">
                  <a:extLst>
                    <a:ext uri="{9D8B030D-6E8A-4147-A177-3AD203B41FA5}">
                      <a16:colId xmlns:a16="http://schemas.microsoft.com/office/drawing/2014/main" val="806989506"/>
                    </a:ext>
                  </a:extLst>
                </a:gridCol>
                <a:gridCol w="3200967">
                  <a:extLst>
                    <a:ext uri="{9D8B030D-6E8A-4147-A177-3AD203B41FA5}">
                      <a16:colId xmlns:a16="http://schemas.microsoft.com/office/drawing/2014/main" val="701346332"/>
                    </a:ext>
                  </a:extLst>
                </a:gridCol>
                <a:gridCol w="2306973">
                  <a:extLst>
                    <a:ext uri="{9D8B030D-6E8A-4147-A177-3AD203B41FA5}">
                      <a16:colId xmlns:a16="http://schemas.microsoft.com/office/drawing/2014/main" val="585767036"/>
                    </a:ext>
                  </a:extLst>
                </a:gridCol>
                <a:gridCol w="2522678">
                  <a:extLst>
                    <a:ext uri="{9D8B030D-6E8A-4147-A177-3AD203B41FA5}">
                      <a16:colId xmlns:a16="http://schemas.microsoft.com/office/drawing/2014/main" val="8208464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Modèle Word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Modèle Excel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Modèle PowerPoint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4117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CV, carte de visite, rapport, prospectus, lettre de motivation, etc.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Bulletin de salaire, liste de courses, suivi de recettes, budget, arbre généalogique, facture, etc.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Diaporama vierge de contenu avec mises en forme prédéfinies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Contacts, suivi de problèmes, gestion de projet, gestion des tâches, etc.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278664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B24BF1FA-321E-4943-82AE-8F23156ED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38" y="1148335"/>
            <a:ext cx="112072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modèle est un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document standardisé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enregistré comme base pour la création de nouveaux fichiers. Cela garantit que les documents produits respectent la charte graphique et la mise en forme initiale du document.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Word, Excel, Powerpoint et Access propose des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modèles prédéfinis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qui facilitent et accélèrent la création de document.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7EEB39E2-6F3A-4C2E-93AE-D5213DA1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353" y="5123211"/>
            <a:ext cx="1029329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est possible de créer des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modèles personnalisés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à partir de documents créés au préalable, en les sauvegardant en tant que modèle. 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9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313</TotalTime>
  <Words>174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Chap. 8 – Modélisation et formats de documents, interface homme/machine  1. Créer et utiliser des modèles de documents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41</cp:revision>
  <dcterms:created xsi:type="dcterms:W3CDTF">2014-01-14T07:42:30Z</dcterms:created>
  <dcterms:modified xsi:type="dcterms:W3CDTF">2025-04-07T19:52:17Z</dcterms:modified>
</cp:coreProperties>
</file>