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E22CD-513D-9448-8445-BE588113C122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FDFFA-B754-B645-B6A1-54479A425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88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538948" y="1923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0118EACB-6EB0-47B1-B9B7-74D045C91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6503"/>
            <a:ext cx="10293294" cy="847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  <a:b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Créer et utiliser des modèles de documents</a:t>
            </a:r>
            <a:endParaRPr lang="fr-FR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A1B2FAF-11D4-4762-BBBC-A7B0C61E1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265112"/>
              </p:ext>
            </p:extLst>
          </p:nvPr>
        </p:nvGraphicFramePr>
        <p:xfrm>
          <a:off x="660982" y="3429000"/>
          <a:ext cx="10766610" cy="144780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735992">
                  <a:extLst>
                    <a:ext uri="{9D8B030D-6E8A-4147-A177-3AD203B41FA5}">
                      <a16:colId xmlns:a16="http://schemas.microsoft.com/office/drawing/2014/main" val="806989506"/>
                    </a:ext>
                  </a:extLst>
                </a:gridCol>
                <a:gridCol w="3200967">
                  <a:extLst>
                    <a:ext uri="{9D8B030D-6E8A-4147-A177-3AD203B41FA5}">
                      <a16:colId xmlns:a16="http://schemas.microsoft.com/office/drawing/2014/main" val="701346332"/>
                    </a:ext>
                  </a:extLst>
                </a:gridCol>
                <a:gridCol w="2306973">
                  <a:extLst>
                    <a:ext uri="{9D8B030D-6E8A-4147-A177-3AD203B41FA5}">
                      <a16:colId xmlns:a16="http://schemas.microsoft.com/office/drawing/2014/main" val="585767036"/>
                    </a:ext>
                  </a:extLst>
                </a:gridCol>
                <a:gridCol w="2522678">
                  <a:extLst>
                    <a:ext uri="{9D8B030D-6E8A-4147-A177-3AD203B41FA5}">
                      <a16:colId xmlns:a16="http://schemas.microsoft.com/office/drawing/2014/main" val="8208464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Modèle Word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Modèle Excel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Modèle PowerPoint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117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CV, carte de visite, rapport, prospectus, lettre de motivation, etc.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Bulletin de salaire, liste de courses, suivi de recettes, budget, arbre généalogique, facture,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Diaporama vierge de contenu avec mises en forme prédéfinies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Contacts, suivi de problèmes, gestion de projet, gestion des tâches,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78664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B24BF1FA-321E-4943-82AE-8F23156ED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1456968"/>
            <a:ext cx="1029329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modèle est un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 normalisé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est sauvegardé en tant que matrice de nouveaux documents à créer. Cela garantit que les documents, conçus à partir du modèle respecteront la charte graphique et la mise en forme initiale du document. Par défaut Word, Excel, Powerpoint et Access propose des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modèles prédéfinis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 facilitent accélèrent la création de document.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EEB39E2-6F3A-4C2E-93AE-D5213DA1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53" y="5153988"/>
            <a:ext cx="102932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possible de créer des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modèles personnalisés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partir de documents créés au préalable, en les sauvegardant en tant que modèle.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9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309</TotalTime>
  <Words>171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8 – Modélisation et formats de documents, interface homme/machine  1. Créer et utiliser des modèles de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2019-09-18T22:11:51Z</dcterms:modified>
</cp:coreProperties>
</file>