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8A855-D739-488A-995D-3872432507E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8324A5C-879E-4952-A3F7-91F509E25631}">
      <dgm:prSet phldrT="[Texte]" custT="1"/>
      <dgm:spPr/>
      <dgm:t>
        <a:bodyPr/>
        <a:lstStyle/>
        <a:p>
          <a:pPr algn="ctr"/>
          <a:r>
            <a:rPr lang="fr-FR" sz="2000">
              <a:latin typeface="Arial" panose="020B0604020202020204" pitchFamily="34" charset="0"/>
              <a:cs typeface="Arial" panose="020B0604020202020204" pitchFamily="34" charset="0"/>
            </a:rPr>
            <a:t>Uniformiser, harmoniser les documents</a:t>
          </a:r>
        </a:p>
      </dgm:t>
    </dgm:pt>
    <dgm:pt modelId="{35AE9EF1-8141-4183-8A58-94691701FD5C}" type="parTrans" cxnId="{B8FE1947-2F1E-4CD0-B2C5-67A326723B04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1AC974-B31E-4981-B220-F6834A1E04D8}" type="sibTrans" cxnId="{B8FE1947-2F1E-4CD0-B2C5-67A326723B04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80DEFD-3CB2-4E81-A643-2C7A49A7E027}">
      <dgm:prSet phldrT="[Texte]" custT="1"/>
      <dgm:spPr/>
      <dgm:t>
        <a:bodyPr/>
        <a:lstStyle/>
        <a:p>
          <a:pPr algn="ctr"/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Modèles de documents</a:t>
          </a:r>
        </a:p>
      </dgm:t>
    </dgm:pt>
    <dgm:pt modelId="{49382048-D220-45F5-AF35-7C7C982C8C70}" type="parTrans" cxnId="{94C9BEAD-465D-414C-818D-9DC773D9B41E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90C176-4BB7-49F0-A9C3-6344C9E46CF8}" type="sibTrans" cxnId="{94C9BEAD-465D-414C-818D-9DC773D9B41E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0F0DE5-A1FD-4DE6-87C4-EBC3241958F5}">
      <dgm:prSet phldrT="[Texte]" custT="1"/>
      <dgm:spPr/>
      <dgm:t>
        <a:bodyPr/>
        <a:lstStyle/>
        <a:p>
          <a:pPr algn="ctr"/>
          <a:r>
            <a:rPr lang="fr-FR" sz="2000">
              <a:latin typeface="Arial" panose="020B0604020202020204" pitchFamily="34" charset="0"/>
              <a:cs typeface="Arial" panose="020B0604020202020204" pitchFamily="34" charset="0"/>
            </a:rPr>
            <a:t>Format PDF</a:t>
          </a:r>
        </a:p>
      </dgm:t>
    </dgm:pt>
    <dgm:pt modelId="{0105FA8D-877C-43F7-939F-C24503EA7980}" type="parTrans" cxnId="{7143FC89-34BC-4FC3-B6C3-B80BF14A418B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1D1270-B10E-4E45-93C0-9A8BD301FB61}" type="sibTrans" cxnId="{7143FC89-34BC-4FC3-B6C3-B80BF14A418B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ED453C-FE03-4E2C-B279-17465553DF48}">
      <dgm:prSet phldrT="[Texte]" custT="1"/>
      <dgm:spPr/>
      <dgm:t>
        <a:bodyPr/>
        <a:lstStyle/>
        <a:p>
          <a:pPr algn="ctr"/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Format XML</a:t>
          </a:r>
        </a:p>
      </dgm:t>
    </dgm:pt>
    <dgm:pt modelId="{1A0670A8-797D-4ACD-9204-3B23E6BF8535}" type="parTrans" cxnId="{1C095220-7FF2-45D7-BC69-487A1DCDC887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3C714D-0377-4D07-B333-B0E7243CDCE2}" type="sibTrans" cxnId="{1C095220-7FF2-45D7-BC69-487A1DCDC887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88569-0821-4FD7-8A01-00DEF5C0B8DB}">
      <dgm:prSet phldrT="[Texte]" custT="1"/>
      <dgm:spPr/>
      <dgm:t>
        <a:bodyPr/>
        <a:lstStyle/>
        <a:p>
          <a:pPr algn="ctr"/>
          <a:r>
            <a:rPr lang="fr-FR" sz="2000">
              <a:latin typeface="Arial" panose="020B0604020202020204" pitchFamily="34" charset="0"/>
              <a:cs typeface="Arial" panose="020B0604020202020204" pitchFamily="34" charset="0"/>
            </a:rPr>
            <a:t>Format HTML</a:t>
          </a:r>
        </a:p>
      </dgm:t>
    </dgm:pt>
    <dgm:pt modelId="{75C40A4E-81CE-4ADB-9316-4EED2DE39C34}" type="parTrans" cxnId="{83C41DFF-EFB1-4AC9-8795-087A90CA21E9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7D793E-B96D-4A08-8707-462AE3DE65BB}" type="sibTrans" cxnId="{83C41DFF-EFB1-4AC9-8795-087A90CA21E9}">
      <dgm:prSet/>
      <dgm:spPr/>
      <dgm:t>
        <a:bodyPr/>
        <a:lstStyle/>
        <a:p>
          <a:pPr algn="ctr"/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3AD295-FA8E-4D02-A162-C4F23862E73C}" type="pres">
      <dgm:prSet presAssocID="{4E18A855-D739-488A-995D-3872432507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AA1E321-3AA7-479C-AED6-D6230447D06E}" type="pres">
      <dgm:prSet presAssocID="{58324A5C-879E-4952-A3F7-91F509E25631}" presName="hierRoot1" presStyleCnt="0">
        <dgm:presLayoutVars>
          <dgm:hierBranch val="init"/>
        </dgm:presLayoutVars>
      </dgm:prSet>
      <dgm:spPr/>
    </dgm:pt>
    <dgm:pt modelId="{698C40DC-B3D2-4781-9851-08292054565F}" type="pres">
      <dgm:prSet presAssocID="{58324A5C-879E-4952-A3F7-91F509E25631}" presName="rootComposite1" presStyleCnt="0"/>
      <dgm:spPr/>
    </dgm:pt>
    <dgm:pt modelId="{C1E4025D-FF2E-4CB6-A474-47A830F87693}" type="pres">
      <dgm:prSet presAssocID="{58324A5C-879E-4952-A3F7-91F509E25631}" presName="rootText1" presStyleLbl="node0" presStyleIdx="0" presStyleCnt="1" custScaleX="387754" custScaleY="97191">
        <dgm:presLayoutVars>
          <dgm:chPref val="3"/>
        </dgm:presLayoutVars>
      </dgm:prSet>
      <dgm:spPr/>
    </dgm:pt>
    <dgm:pt modelId="{479363F1-1AE6-47DD-A8DA-403DA504547F}" type="pres">
      <dgm:prSet presAssocID="{58324A5C-879E-4952-A3F7-91F509E25631}" presName="rootConnector1" presStyleLbl="node1" presStyleIdx="0" presStyleCnt="0"/>
      <dgm:spPr/>
    </dgm:pt>
    <dgm:pt modelId="{0F8BE612-4AC4-495C-830A-B1D4757EE72A}" type="pres">
      <dgm:prSet presAssocID="{58324A5C-879E-4952-A3F7-91F509E25631}" presName="hierChild2" presStyleCnt="0"/>
      <dgm:spPr/>
    </dgm:pt>
    <dgm:pt modelId="{0A667BB2-85EB-4BB7-9C15-0E91ECC4E1E5}" type="pres">
      <dgm:prSet presAssocID="{49382048-D220-45F5-AF35-7C7C982C8C70}" presName="Name37" presStyleLbl="parChTrans1D2" presStyleIdx="0" presStyleCnt="4"/>
      <dgm:spPr/>
    </dgm:pt>
    <dgm:pt modelId="{203A3EB9-61B5-4F65-86F0-5F8A046AAE1A}" type="pres">
      <dgm:prSet presAssocID="{6680DEFD-3CB2-4E81-A643-2C7A49A7E027}" presName="hierRoot2" presStyleCnt="0">
        <dgm:presLayoutVars>
          <dgm:hierBranch val="init"/>
        </dgm:presLayoutVars>
      </dgm:prSet>
      <dgm:spPr/>
    </dgm:pt>
    <dgm:pt modelId="{B92E931E-5837-442C-98CF-93CC69E23928}" type="pres">
      <dgm:prSet presAssocID="{6680DEFD-3CB2-4E81-A643-2C7A49A7E027}" presName="rootComposite" presStyleCnt="0"/>
      <dgm:spPr/>
    </dgm:pt>
    <dgm:pt modelId="{30EF2907-CAC1-4014-AAFD-4674A555D3D2}" type="pres">
      <dgm:prSet presAssocID="{6680DEFD-3CB2-4E81-A643-2C7A49A7E027}" presName="rootText" presStyleLbl="node2" presStyleIdx="0" presStyleCnt="4" custScaleX="172194">
        <dgm:presLayoutVars>
          <dgm:chPref val="3"/>
        </dgm:presLayoutVars>
      </dgm:prSet>
      <dgm:spPr/>
    </dgm:pt>
    <dgm:pt modelId="{60139652-AEAB-45C2-A1A4-3185A3EB2300}" type="pres">
      <dgm:prSet presAssocID="{6680DEFD-3CB2-4E81-A643-2C7A49A7E027}" presName="rootConnector" presStyleLbl="node2" presStyleIdx="0" presStyleCnt="4"/>
      <dgm:spPr/>
    </dgm:pt>
    <dgm:pt modelId="{4E52EF1B-B80D-4C9E-A652-19A3FDC2833F}" type="pres">
      <dgm:prSet presAssocID="{6680DEFD-3CB2-4E81-A643-2C7A49A7E027}" presName="hierChild4" presStyleCnt="0"/>
      <dgm:spPr/>
    </dgm:pt>
    <dgm:pt modelId="{846D7ED6-6E7F-46FF-BC49-EE847853A2CE}" type="pres">
      <dgm:prSet presAssocID="{6680DEFD-3CB2-4E81-A643-2C7A49A7E027}" presName="hierChild5" presStyleCnt="0"/>
      <dgm:spPr/>
    </dgm:pt>
    <dgm:pt modelId="{2DCD308F-CF74-4FAE-BDD3-3A0DC9DE7FC0}" type="pres">
      <dgm:prSet presAssocID="{0105FA8D-877C-43F7-939F-C24503EA7980}" presName="Name37" presStyleLbl="parChTrans1D2" presStyleIdx="1" presStyleCnt="4"/>
      <dgm:spPr/>
    </dgm:pt>
    <dgm:pt modelId="{6F6FACE9-7471-4D81-AEF2-C93BCF060249}" type="pres">
      <dgm:prSet presAssocID="{9C0F0DE5-A1FD-4DE6-87C4-EBC3241958F5}" presName="hierRoot2" presStyleCnt="0">
        <dgm:presLayoutVars>
          <dgm:hierBranch val="init"/>
        </dgm:presLayoutVars>
      </dgm:prSet>
      <dgm:spPr/>
    </dgm:pt>
    <dgm:pt modelId="{AAC79566-5195-4D18-8FC1-A6A2A52E33EE}" type="pres">
      <dgm:prSet presAssocID="{9C0F0DE5-A1FD-4DE6-87C4-EBC3241958F5}" presName="rootComposite" presStyleCnt="0"/>
      <dgm:spPr/>
    </dgm:pt>
    <dgm:pt modelId="{D25D6A87-A2B8-404A-AA10-60CED448FE65}" type="pres">
      <dgm:prSet presAssocID="{9C0F0DE5-A1FD-4DE6-87C4-EBC3241958F5}" presName="rootText" presStyleLbl="node2" presStyleIdx="1" presStyleCnt="4" custScaleX="172194">
        <dgm:presLayoutVars>
          <dgm:chPref val="3"/>
        </dgm:presLayoutVars>
      </dgm:prSet>
      <dgm:spPr/>
    </dgm:pt>
    <dgm:pt modelId="{56613459-494A-4696-BDF3-26DDD3056A28}" type="pres">
      <dgm:prSet presAssocID="{9C0F0DE5-A1FD-4DE6-87C4-EBC3241958F5}" presName="rootConnector" presStyleLbl="node2" presStyleIdx="1" presStyleCnt="4"/>
      <dgm:spPr/>
    </dgm:pt>
    <dgm:pt modelId="{C11DF5BD-C539-4AB2-9B1C-6EBBE2F9456E}" type="pres">
      <dgm:prSet presAssocID="{9C0F0DE5-A1FD-4DE6-87C4-EBC3241958F5}" presName="hierChild4" presStyleCnt="0"/>
      <dgm:spPr/>
    </dgm:pt>
    <dgm:pt modelId="{794DFEB6-ECAE-4E66-AE42-69BB98FA49F7}" type="pres">
      <dgm:prSet presAssocID="{9C0F0DE5-A1FD-4DE6-87C4-EBC3241958F5}" presName="hierChild5" presStyleCnt="0"/>
      <dgm:spPr/>
    </dgm:pt>
    <dgm:pt modelId="{B7422219-0B21-4E78-B9C0-D739D4B280C9}" type="pres">
      <dgm:prSet presAssocID="{1A0670A8-797D-4ACD-9204-3B23E6BF8535}" presName="Name37" presStyleLbl="parChTrans1D2" presStyleIdx="2" presStyleCnt="4"/>
      <dgm:spPr/>
    </dgm:pt>
    <dgm:pt modelId="{8F2A1261-BBFE-4F49-9FAD-8AC0F1C45EA3}" type="pres">
      <dgm:prSet presAssocID="{E3ED453C-FE03-4E2C-B279-17465553DF48}" presName="hierRoot2" presStyleCnt="0">
        <dgm:presLayoutVars>
          <dgm:hierBranch val="init"/>
        </dgm:presLayoutVars>
      </dgm:prSet>
      <dgm:spPr/>
    </dgm:pt>
    <dgm:pt modelId="{1B6A3819-84DB-4105-BFA7-B40AEF316E16}" type="pres">
      <dgm:prSet presAssocID="{E3ED453C-FE03-4E2C-B279-17465553DF48}" presName="rootComposite" presStyleCnt="0"/>
      <dgm:spPr/>
    </dgm:pt>
    <dgm:pt modelId="{58437CBB-7AD8-4483-AD05-E2D767029B14}" type="pres">
      <dgm:prSet presAssocID="{E3ED453C-FE03-4E2C-B279-17465553DF48}" presName="rootText" presStyleLbl="node2" presStyleIdx="2" presStyleCnt="4" custScaleX="172194">
        <dgm:presLayoutVars>
          <dgm:chPref val="3"/>
        </dgm:presLayoutVars>
      </dgm:prSet>
      <dgm:spPr/>
    </dgm:pt>
    <dgm:pt modelId="{13F34F5D-F586-4F04-B9D6-9095B697A9FE}" type="pres">
      <dgm:prSet presAssocID="{E3ED453C-FE03-4E2C-B279-17465553DF48}" presName="rootConnector" presStyleLbl="node2" presStyleIdx="2" presStyleCnt="4"/>
      <dgm:spPr/>
    </dgm:pt>
    <dgm:pt modelId="{AC1CB546-5AB1-44D3-9B10-76597A768CB7}" type="pres">
      <dgm:prSet presAssocID="{E3ED453C-FE03-4E2C-B279-17465553DF48}" presName="hierChild4" presStyleCnt="0"/>
      <dgm:spPr/>
    </dgm:pt>
    <dgm:pt modelId="{51871019-FBB0-4DE7-868C-1FC3CFC9CD89}" type="pres">
      <dgm:prSet presAssocID="{E3ED453C-FE03-4E2C-B279-17465553DF48}" presName="hierChild5" presStyleCnt="0"/>
      <dgm:spPr/>
    </dgm:pt>
    <dgm:pt modelId="{6E345FEC-2EC0-4D5A-8D61-71EB3B24AAAE}" type="pres">
      <dgm:prSet presAssocID="{75C40A4E-81CE-4ADB-9316-4EED2DE39C34}" presName="Name37" presStyleLbl="parChTrans1D2" presStyleIdx="3" presStyleCnt="4"/>
      <dgm:spPr/>
    </dgm:pt>
    <dgm:pt modelId="{FC795973-F536-4B77-8630-46316AC0217A}" type="pres">
      <dgm:prSet presAssocID="{56C88569-0821-4FD7-8A01-00DEF5C0B8DB}" presName="hierRoot2" presStyleCnt="0">
        <dgm:presLayoutVars>
          <dgm:hierBranch val="init"/>
        </dgm:presLayoutVars>
      </dgm:prSet>
      <dgm:spPr/>
    </dgm:pt>
    <dgm:pt modelId="{ECC4058E-3BC4-44F2-AD3C-B5E024591E67}" type="pres">
      <dgm:prSet presAssocID="{56C88569-0821-4FD7-8A01-00DEF5C0B8DB}" presName="rootComposite" presStyleCnt="0"/>
      <dgm:spPr/>
    </dgm:pt>
    <dgm:pt modelId="{77416781-6DE6-4D1F-AC91-EE40E6081832}" type="pres">
      <dgm:prSet presAssocID="{56C88569-0821-4FD7-8A01-00DEF5C0B8DB}" presName="rootText" presStyleLbl="node2" presStyleIdx="3" presStyleCnt="4" custScaleX="172194">
        <dgm:presLayoutVars>
          <dgm:chPref val="3"/>
        </dgm:presLayoutVars>
      </dgm:prSet>
      <dgm:spPr/>
    </dgm:pt>
    <dgm:pt modelId="{023F3974-FCB8-4C80-A1D3-9CA055E5EB1E}" type="pres">
      <dgm:prSet presAssocID="{56C88569-0821-4FD7-8A01-00DEF5C0B8DB}" presName="rootConnector" presStyleLbl="node2" presStyleIdx="3" presStyleCnt="4"/>
      <dgm:spPr/>
    </dgm:pt>
    <dgm:pt modelId="{109C9689-F7B8-4579-802C-46EDBD9B1AB5}" type="pres">
      <dgm:prSet presAssocID="{56C88569-0821-4FD7-8A01-00DEF5C0B8DB}" presName="hierChild4" presStyleCnt="0"/>
      <dgm:spPr/>
    </dgm:pt>
    <dgm:pt modelId="{62EED15C-0884-4574-8BBF-9B350878CC5B}" type="pres">
      <dgm:prSet presAssocID="{56C88569-0821-4FD7-8A01-00DEF5C0B8DB}" presName="hierChild5" presStyleCnt="0"/>
      <dgm:spPr/>
    </dgm:pt>
    <dgm:pt modelId="{D3E4CF74-795B-40EA-B776-7ADEBE071B20}" type="pres">
      <dgm:prSet presAssocID="{58324A5C-879E-4952-A3F7-91F509E25631}" presName="hierChild3" presStyleCnt="0"/>
      <dgm:spPr/>
    </dgm:pt>
  </dgm:ptLst>
  <dgm:cxnLst>
    <dgm:cxn modelId="{AADEA104-FEE7-41C3-A41C-D77C1A46ADA3}" type="presOf" srcId="{56C88569-0821-4FD7-8A01-00DEF5C0B8DB}" destId="{023F3974-FCB8-4C80-A1D3-9CA055E5EB1E}" srcOrd="1" destOrd="0" presId="urn:microsoft.com/office/officeart/2005/8/layout/orgChart1"/>
    <dgm:cxn modelId="{718E1A13-73C4-4CB8-B71C-0575BD3A453E}" type="presOf" srcId="{9C0F0DE5-A1FD-4DE6-87C4-EBC3241958F5}" destId="{D25D6A87-A2B8-404A-AA10-60CED448FE65}" srcOrd="0" destOrd="0" presId="urn:microsoft.com/office/officeart/2005/8/layout/orgChart1"/>
    <dgm:cxn modelId="{96DB1317-E38A-45A1-9253-625C77F863F7}" type="presOf" srcId="{E3ED453C-FE03-4E2C-B279-17465553DF48}" destId="{58437CBB-7AD8-4483-AD05-E2D767029B14}" srcOrd="0" destOrd="0" presId="urn:microsoft.com/office/officeart/2005/8/layout/orgChart1"/>
    <dgm:cxn modelId="{D5441C1A-8D89-4708-9512-23D6404F55D7}" type="presOf" srcId="{4E18A855-D739-488A-995D-3872432507E8}" destId="{4F3AD295-FA8E-4D02-A162-C4F23862E73C}" srcOrd="0" destOrd="0" presId="urn:microsoft.com/office/officeart/2005/8/layout/orgChart1"/>
    <dgm:cxn modelId="{387CF01B-6976-4688-B9DE-B608D93A60B5}" type="presOf" srcId="{58324A5C-879E-4952-A3F7-91F509E25631}" destId="{479363F1-1AE6-47DD-A8DA-403DA504547F}" srcOrd="1" destOrd="0" presId="urn:microsoft.com/office/officeart/2005/8/layout/orgChart1"/>
    <dgm:cxn modelId="{61AE691E-1CEA-4DF2-A30A-F12BBA66525F}" type="presOf" srcId="{0105FA8D-877C-43F7-939F-C24503EA7980}" destId="{2DCD308F-CF74-4FAE-BDD3-3A0DC9DE7FC0}" srcOrd="0" destOrd="0" presId="urn:microsoft.com/office/officeart/2005/8/layout/orgChart1"/>
    <dgm:cxn modelId="{1C095220-7FF2-45D7-BC69-487A1DCDC887}" srcId="{58324A5C-879E-4952-A3F7-91F509E25631}" destId="{E3ED453C-FE03-4E2C-B279-17465553DF48}" srcOrd="2" destOrd="0" parTransId="{1A0670A8-797D-4ACD-9204-3B23E6BF8535}" sibTransId="{CA3C714D-0377-4D07-B333-B0E7243CDCE2}"/>
    <dgm:cxn modelId="{E5714164-675A-4E4E-8E1D-DA9379DA725C}" type="presOf" srcId="{9C0F0DE5-A1FD-4DE6-87C4-EBC3241958F5}" destId="{56613459-494A-4696-BDF3-26DDD3056A28}" srcOrd="1" destOrd="0" presId="urn:microsoft.com/office/officeart/2005/8/layout/orgChart1"/>
    <dgm:cxn modelId="{B8FE1947-2F1E-4CD0-B2C5-67A326723B04}" srcId="{4E18A855-D739-488A-995D-3872432507E8}" destId="{58324A5C-879E-4952-A3F7-91F509E25631}" srcOrd="0" destOrd="0" parTransId="{35AE9EF1-8141-4183-8A58-94691701FD5C}" sibTransId="{291AC974-B31E-4981-B220-F6834A1E04D8}"/>
    <dgm:cxn modelId="{AC35A648-D181-43DB-A25C-57D85B67A160}" type="presOf" srcId="{58324A5C-879E-4952-A3F7-91F509E25631}" destId="{C1E4025D-FF2E-4CB6-A474-47A830F87693}" srcOrd="0" destOrd="0" presId="urn:microsoft.com/office/officeart/2005/8/layout/orgChart1"/>
    <dgm:cxn modelId="{CD5E3969-A23E-443F-B2DB-876B65A9BBD5}" type="presOf" srcId="{6680DEFD-3CB2-4E81-A643-2C7A49A7E027}" destId="{30EF2907-CAC1-4014-AAFD-4674A555D3D2}" srcOrd="0" destOrd="0" presId="urn:microsoft.com/office/officeart/2005/8/layout/orgChart1"/>
    <dgm:cxn modelId="{38DA5A4E-64DC-4A45-B30B-ABD06115CECB}" type="presOf" srcId="{E3ED453C-FE03-4E2C-B279-17465553DF48}" destId="{13F34F5D-F586-4F04-B9D6-9095B697A9FE}" srcOrd="1" destOrd="0" presId="urn:microsoft.com/office/officeart/2005/8/layout/orgChart1"/>
    <dgm:cxn modelId="{A7656A79-7F23-468F-9F6F-CC95BEC79EB8}" type="presOf" srcId="{56C88569-0821-4FD7-8A01-00DEF5C0B8DB}" destId="{77416781-6DE6-4D1F-AC91-EE40E6081832}" srcOrd="0" destOrd="0" presId="urn:microsoft.com/office/officeart/2005/8/layout/orgChart1"/>
    <dgm:cxn modelId="{7143FC89-34BC-4FC3-B6C3-B80BF14A418B}" srcId="{58324A5C-879E-4952-A3F7-91F509E25631}" destId="{9C0F0DE5-A1FD-4DE6-87C4-EBC3241958F5}" srcOrd="1" destOrd="0" parTransId="{0105FA8D-877C-43F7-939F-C24503EA7980}" sibTransId="{E71D1270-B10E-4E45-93C0-9A8BD301FB61}"/>
    <dgm:cxn modelId="{94C9BEAD-465D-414C-818D-9DC773D9B41E}" srcId="{58324A5C-879E-4952-A3F7-91F509E25631}" destId="{6680DEFD-3CB2-4E81-A643-2C7A49A7E027}" srcOrd="0" destOrd="0" parTransId="{49382048-D220-45F5-AF35-7C7C982C8C70}" sibTransId="{6990C176-4BB7-49F0-A9C3-6344C9E46CF8}"/>
    <dgm:cxn modelId="{4C48E9B7-7CCD-4A24-8490-9A3ECA7E2F74}" type="presOf" srcId="{49382048-D220-45F5-AF35-7C7C982C8C70}" destId="{0A667BB2-85EB-4BB7-9C15-0E91ECC4E1E5}" srcOrd="0" destOrd="0" presId="urn:microsoft.com/office/officeart/2005/8/layout/orgChart1"/>
    <dgm:cxn modelId="{88F426E8-5A1A-4C9C-A1B2-D4E9336866DD}" type="presOf" srcId="{1A0670A8-797D-4ACD-9204-3B23E6BF8535}" destId="{B7422219-0B21-4E78-B9C0-D739D4B280C9}" srcOrd="0" destOrd="0" presId="urn:microsoft.com/office/officeart/2005/8/layout/orgChart1"/>
    <dgm:cxn modelId="{651BD6EF-F8A7-454B-8134-2F7F9B0DA283}" type="presOf" srcId="{6680DEFD-3CB2-4E81-A643-2C7A49A7E027}" destId="{60139652-AEAB-45C2-A1A4-3185A3EB2300}" srcOrd="1" destOrd="0" presId="urn:microsoft.com/office/officeart/2005/8/layout/orgChart1"/>
    <dgm:cxn modelId="{DAA72EFA-816A-42AC-A72A-56D289C855BF}" type="presOf" srcId="{75C40A4E-81CE-4ADB-9316-4EED2DE39C34}" destId="{6E345FEC-2EC0-4D5A-8D61-71EB3B24AAAE}" srcOrd="0" destOrd="0" presId="urn:microsoft.com/office/officeart/2005/8/layout/orgChart1"/>
    <dgm:cxn modelId="{83C41DFF-EFB1-4AC9-8795-087A90CA21E9}" srcId="{58324A5C-879E-4952-A3F7-91F509E25631}" destId="{56C88569-0821-4FD7-8A01-00DEF5C0B8DB}" srcOrd="3" destOrd="0" parTransId="{75C40A4E-81CE-4ADB-9316-4EED2DE39C34}" sibTransId="{2D7D793E-B96D-4A08-8707-462AE3DE65BB}"/>
    <dgm:cxn modelId="{204226A8-BC00-42E6-87FA-FC17B10CA636}" type="presParOf" srcId="{4F3AD295-FA8E-4D02-A162-C4F23862E73C}" destId="{3AA1E321-3AA7-479C-AED6-D6230447D06E}" srcOrd="0" destOrd="0" presId="urn:microsoft.com/office/officeart/2005/8/layout/orgChart1"/>
    <dgm:cxn modelId="{21AB77AA-8A29-4A4C-B712-FB0E6B2BB17B}" type="presParOf" srcId="{3AA1E321-3AA7-479C-AED6-D6230447D06E}" destId="{698C40DC-B3D2-4781-9851-08292054565F}" srcOrd="0" destOrd="0" presId="urn:microsoft.com/office/officeart/2005/8/layout/orgChart1"/>
    <dgm:cxn modelId="{B433CC47-5D31-444B-BE67-043C6926F8E0}" type="presParOf" srcId="{698C40DC-B3D2-4781-9851-08292054565F}" destId="{C1E4025D-FF2E-4CB6-A474-47A830F87693}" srcOrd="0" destOrd="0" presId="urn:microsoft.com/office/officeart/2005/8/layout/orgChart1"/>
    <dgm:cxn modelId="{62100052-19B6-49FB-9051-4B87C10F09CB}" type="presParOf" srcId="{698C40DC-B3D2-4781-9851-08292054565F}" destId="{479363F1-1AE6-47DD-A8DA-403DA504547F}" srcOrd="1" destOrd="0" presId="urn:microsoft.com/office/officeart/2005/8/layout/orgChart1"/>
    <dgm:cxn modelId="{C08475D5-AE1D-43E9-8E58-30F6CCC9CE05}" type="presParOf" srcId="{3AA1E321-3AA7-479C-AED6-D6230447D06E}" destId="{0F8BE612-4AC4-495C-830A-B1D4757EE72A}" srcOrd="1" destOrd="0" presId="urn:microsoft.com/office/officeart/2005/8/layout/orgChart1"/>
    <dgm:cxn modelId="{5B09725A-EE32-41A9-96E9-BD3267DDDE61}" type="presParOf" srcId="{0F8BE612-4AC4-495C-830A-B1D4757EE72A}" destId="{0A667BB2-85EB-4BB7-9C15-0E91ECC4E1E5}" srcOrd="0" destOrd="0" presId="urn:microsoft.com/office/officeart/2005/8/layout/orgChart1"/>
    <dgm:cxn modelId="{BB4AAEDB-C046-45A3-92A6-93A0852A7507}" type="presParOf" srcId="{0F8BE612-4AC4-495C-830A-B1D4757EE72A}" destId="{203A3EB9-61B5-4F65-86F0-5F8A046AAE1A}" srcOrd="1" destOrd="0" presId="urn:microsoft.com/office/officeart/2005/8/layout/orgChart1"/>
    <dgm:cxn modelId="{42010D1A-B5CC-427B-B2ED-5FE0FBD00FC5}" type="presParOf" srcId="{203A3EB9-61B5-4F65-86F0-5F8A046AAE1A}" destId="{B92E931E-5837-442C-98CF-93CC69E23928}" srcOrd="0" destOrd="0" presId="urn:microsoft.com/office/officeart/2005/8/layout/orgChart1"/>
    <dgm:cxn modelId="{58A7B1D8-448A-45B5-BEA0-452B22545A8B}" type="presParOf" srcId="{B92E931E-5837-442C-98CF-93CC69E23928}" destId="{30EF2907-CAC1-4014-AAFD-4674A555D3D2}" srcOrd="0" destOrd="0" presId="urn:microsoft.com/office/officeart/2005/8/layout/orgChart1"/>
    <dgm:cxn modelId="{BC91A706-00FD-4F60-A7D4-41A8425C8F60}" type="presParOf" srcId="{B92E931E-5837-442C-98CF-93CC69E23928}" destId="{60139652-AEAB-45C2-A1A4-3185A3EB2300}" srcOrd="1" destOrd="0" presId="urn:microsoft.com/office/officeart/2005/8/layout/orgChart1"/>
    <dgm:cxn modelId="{F18E8876-120C-4654-BC26-2C9D2D91D79D}" type="presParOf" srcId="{203A3EB9-61B5-4F65-86F0-5F8A046AAE1A}" destId="{4E52EF1B-B80D-4C9E-A652-19A3FDC2833F}" srcOrd="1" destOrd="0" presId="urn:microsoft.com/office/officeart/2005/8/layout/orgChart1"/>
    <dgm:cxn modelId="{AA12C096-8CBF-4FC9-9FFA-CFF4DD713FF5}" type="presParOf" srcId="{203A3EB9-61B5-4F65-86F0-5F8A046AAE1A}" destId="{846D7ED6-6E7F-46FF-BC49-EE847853A2CE}" srcOrd="2" destOrd="0" presId="urn:microsoft.com/office/officeart/2005/8/layout/orgChart1"/>
    <dgm:cxn modelId="{732B72CC-F5C6-4C8C-9E1E-A6E23D2FD013}" type="presParOf" srcId="{0F8BE612-4AC4-495C-830A-B1D4757EE72A}" destId="{2DCD308F-CF74-4FAE-BDD3-3A0DC9DE7FC0}" srcOrd="2" destOrd="0" presId="urn:microsoft.com/office/officeart/2005/8/layout/orgChart1"/>
    <dgm:cxn modelId="{45785E88-7A80-462D-930F-58CB20B48B4B}" type="presParOf" srcId="{0F8BE612-4AC4-495C-830A-B1D4757EE72A}" destId="{6F6FACE9-7471-4D81-AEF2-C93BCF060249}" srcOrd="3" destOrd="0" presId="urn:microsoft.com/office/officeart/2005/8/layout/orgChart1"/>
    <dgm:cxn modelId="{5E86D0AE-86E6-42D4-B08D-FF0D446F9FEF}" type="presParOf" srcId="{6F6FACE9-7471-4D81-AEF2-C93BCF060249}" destId="{AAC79566-5195-4D18-8FC1-A6A2A52E33EE}" srcOrd="0" destOrd="0" presId="urn:microsoft.com/office/officeart/2005/8/layout/orgChart1"/>
    <dgm:cxn modelId="{1C8BB135-A94F-4F99-9F17-72E948100A2B}" type="presParOf" srcId="{AAC79566-5195-4D18-8FC1-A6A2A52E33EE}" destId="{D25D6A87-A2B8-404A-AA10-60CED448FE65}" srcOrd="0" destOrd="0" presId="urn:microsoft.com/office/officeart/2005/8/layout/orgChart1"/>
    <dgm:cxn modelId="{55F8EDEE-B1E0-409E-A90B-880923C1781A}" type="presParOf" srcId="{AAC79566-5195-4D18-8FC1-A6A2A52E33EE}" destId="{56613459-494A-4696-BDF3-26DDD3056A28}" srcOrd="1" destOrd="0" presId="urn:microsoft.com/office/officeart/2005/8/layout/orgChart1"/>
    <dgm:cxn modelId="{4B74CBA3-D119-40B9-9B8A-D50514E0005F}" type="presParOf" srcId="{6F6FACE9-7471-4D81-AEF2-C93BCF060249}" destId="{C11DF5BD-C539-4AB2-9B1C-6EBBE2F9456E}" srcOrd="1" destOrd="0" presId="urn:microsoft.com/office/officeart/2005/8/layout/orgChart1"/>
    <dgm:cxn modelId="{E52BB9BC-D884-4A0A-861B-5CDE2D387E70}" type="presParOf" srcId="{6F6FACE9-7471-4D81-AEF2-C93BCF060249}" destId="{794DFEB6-ECAE-4E66-AE42-69BB98FA49F7}" srcOrd="2" destOrd="0" presId="urn:microsoft.com/office/officeart/2005/8/layout/orgChart1"/>
    <dgm:cxn modelId="{9E75FD10-FADC-4D85-8774-4DB8468A0744}" type="presParOf" srcId="{0F8BE612-4AC4-495C-830A-B1D4757EE72A}" destId="{B7422219-0B21-4E78-B9C0-D739D4B280C9}" srcOrd="4" destOrd="0" presId="urn:microsoft.com/office/officeart/2005/8/layout/orgChart1"/>
    <dgm:cxn modelId="{AB8CE8A2-3041-49E2-A1BB-461650918EB2}" type="presParOf" srcId="{0F8BE612-4AC4-495C-830A-B1D4757EE72A}" destId="{8F2A1261-BBFE-4F49-9FAD-8AC0F1C45EA3}" srcOrd="5" destOrd="0" presId="urn:microsoft.com/office/officeart/2005/8/layout/orgChart1"/>
    <dgm:cxn modelId="{FA0AFFF1-8627-4A59-BF88-634C40F6E933}" type="presParOf" srcId="{8F2A1261-BBFE-4F49-9FAD-8AC0F1C45EA3}" destId="{1B6A3819-84DB-4105-BFA7-B40AEF316E16}" srcOrd="0" destOrd="0" presId="urn:microsoft.com/office/officeart/2005/8/layout/orgChart1"/>
    <dgm:cxn modelId="{6AED3676-2F6A-425F-A620-0CD7A4A1C5C2}" type="presParOf" srcId="{1B6A3819-84DB-4105-BFA7-B40AEF316E16}" destId="{58437CBB-7AD8-4483-AD05-E2D767029B14}" srcOrd="0" destOrd="0" presId="urn:microsoft.com/office/officeart/2005/8/layout/orgChart1"/>
    <dgm:cxn modelId="{2B524883-7E37-4595-BDDA-82F09C9ADD92}" type="presParOf" srcId="{1B6A3819-84DB-4105-BFA7-B40AEF316E16}" destId="{13F34F5D-F586-4F04-B9D6-9095B697A9FE}" srcOrd="1" destOrd="0" presId="urn:microsoft.com/office/officeart/2005/8/layout/orgChart1"/>
    <dgm:cxn modelId="{1BC21AA4-23FA-4BA2-8801-D44612D5B4C1}" type="presParOf" srcId="{8F2A1261-BBFE-4F49-9FAD-8AC0F1C45EA3}" destId="{AC1CB546-5AB1-44D3-9B10-76597A768CB7}" srcOrd="1" destOrd="0" presId="urn:microsoft.com/office/officeart/2005/8/layout/orgChart1"/>
    <dgm:cxn modelId="{DD18B6DF-C693-400C-8B99-C5366EFCF697}" type="presParOf" srcId="{8F2A1261-BBFE-4F49-9FAD-8AC0F1C45EA3}" destId="{51871019-FBB0-4DE7-868C-1FC3CFC9CD89}" srcOrd="2" destOrd="0" presId="urn:microsoft.com/office/officeart/2005/8/layout/orgChart1"/>
    <dgm:cxn modelId="{5EFBDD2B-28F3-440D-A3B2-9E930DD499FB}" type="presParOf" srcId="{0F8BE612-4AC4-495C-830A-B1D4757EE72A}" destId="{6E345FEC-2EC0-4D5A-8D61-71EB3B24AAAE}" srcOrd="6" destOrd="0" presId="urn:microsoft.com/office/officeart/2005/8/layout/orgChart1"/>
    <dgm:cxn modelId="{E5F8C5F7-98EA-4D8A-A53F-D39D622A6C76}" type="presParOf" srcId="{0F8BE612-4AC4-495C-830A-B1D4757EE72A}" destId="{FC795973-F536-4B77-8630-46316AC0217A}" srcOrd="7" destOrd="0" presId="urn:microsoft.com/office/officeart/2005/8/layout/orgChart1"/>
    <dgm:cxn modelId="{4700D89D-1D3B-4180-A9CE-BC38167EE463}" type="presParOf" srcId="{FC795973-F536-4B77-8630-46316AC0217A}" destId="{ECC4058E-3BC4-44F2-AD3C-B5E024591E67}" srcOrd="0" destOrd="0" presId="urn:microsoft.com/office/officeart/2005/8/layout/orgChart1"/>
    <dgm:cxn modelId="{FE098FB2-85B3-4C7A-92A1-059626D79E9F}" type="presParOf" srcId="{ECC4058E-3BC4-44F2-AD3C-B5E024591E67}" destId="{77416781-6DE6-4D1F-AC91-EE40E6081832}" srcOrd="0" destOrd="0" presId="urn:microsoft.com/office/officeart/2005/8/layout/orgChart1"/>
    <dgm:cxn modelId="{3D79B3A6-8208-4EE2-8A59-02D0DC78599F}" type="presParOf" srcId="{ECC4058E-3BC4-44F2-AD3C-B5E024591E67}" destId="{023F3974-FCB8-4C80-A1D3-9CA055E5EB1E}" srcOrd="1" destOrd="0" presId="urn:microsoft.com/office/officeart/2005/8/layout/orgChart1"/>
    <dgm:cxn modelId="{23B8D8BE-1A2A-46A5-8F8F-F9CDC471292F}" type="presParOf" srcId="{FC795973-F536-4B77-8630-46316AC0217A}" destId="{109C9689-F7B8-4579-802C-46EDBD9B1AB5}" srcOrd="1" destOrd="0" presId="urn:microsoft.com/office/officeart/2005/8/layout/orgChart1"/>
    <dgm:cxn modelId="{8DA8CDEC-9719-400B-BC8A-4FC92375578F}" type="presParOf" srcId="{FC795973-F536-4B77-8630-46316AC0217A}" destId="{62EED15C-0884-4574-8BBF-9B350878CC5B}" srcOrd="2" destOrd="0" presId="urn:microsoft.com/office/officeart/2005/8/layout/orgChart1"/>
    <dgm:cxn modelId="{18F2DE62-10D8-4E81-872A-FEAC8E93DEFB}" type="presParOf" srcId="{3AA1E321-3AA7-479C-AED6-D6230447D06E}" destId="{D3E4CF74-795B-40EA-B776-7ADEBE071B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45FEC-2EC0-4D5A-8D61-71EB3B24AAAE}">
      <dsp:nvSpPr>
        <dsp:cNvPr id="0" name=""/>
        <dsp:cNvSpPr/>
      </dsp:nvSpPr>
      <dsp:spPr>
        <a:xfrm>
          <a:off x="4666753" y="757051"/>
          <a:ext cx="3594744" cy="26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8"/>
              </a:lnTo>
              <a:lnTo>
                <a:pt x="3594744" y="130248"/>
              </a:lnTo>
              <a:lnTo>
                <a:pt x="3594744" y="2604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422219-0B21-4E78-B9C0-D739D4B280C9}">
      <dsp:nvSpPr>
        <dsp:cNvPr id="0" name=""/>
        <dsp:cNvSpPr/>
      </dsp:nvSpPr>
      <dsp:spPr>
        <a:xfrm>
          <a:off x="4666753" y="757051"/>
          <a:ext cx="1198248" cy="260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248"/>
              </a:lnTo>
              <a:lnTo>
                <a:pt x="1198248" y="130248"/>
              </a:lnTo>
              <a:lnTo>
                <a:pt x="1198248" y="2604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D308F-CF74-4FAE-BDD3-3A0DC9DE7FC0}">
      <dsp:nvSpPr>
        <dsp:cNvPr id="0" name=""/>
        <dsp:cNvSpPr/>
      </dsp:nvSpPr>
      <dsp:spPr>
        <a:xfrm>
          <a:off x="3468505" y="757051"/>
          <a:ext cx="1198248" cy="260496"/>
        </a:xfrm>
        <a:custGeom>
          <a:avLst/>
          <a:gdLst/>
          <a:ahLst/>
          <a:cxnLst/>
          <a:rect l="0" t="0" r="0" b="0"/>
          <a:pathLst>
            <a:path>
              <a:moveTo>
                <a:pt x="1198248" y="0"/>
              </a:moveTo>
              <a:lnTo>
                <a:pt x="1198248" y="130248"/>
              </a:lnTo>
              <a:lnTo>
                <a:pt x="0" y="130248"/>
              </a:lnTo>
              <a:lnTo>
                <a:pt x="0" y="2604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67BB2-85EB-4BB7-9C15-0E91ECC4E1E5}">
      <dsp:nvSpPr>
        <dsp:cNvPr id="0" name=""/>
        <dsp:cNvSpPr/>
      </dsp:nvSpPr>
      <dsp:spPr>
        <a:xfrm>
          <a:off x="1072009" y="757051"/>
          <a:ext cx="3594744" cy="260496"/>
        </a:xfrm>
        <a:custGeom>
          <a:avLst/>
          <a:gdLst/>
          <a:ahLst/>
          <a:cxnLst/>
          <a:rect l="0" t="0" r="0" b="0"/>
          <a:pathLst>
            <a:path>
              <a:moveTo>
                <a:pt x="3594744" y="0"/>
              </a:moveTo>
              <a:lnTo>
                <a:pt x="3594744" y="130248"/>
              </a:lnTo>
              <a:lnTo>
                <a:pt x="0" y="130248"/>
              </a:lnTo>
              <a:lnTo>
                <a:pt x="0" y="2604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4025D-FF2E-4CB6-A474-47A830F87693}">
      <dsp:nvSpPr>
        <dsp:cNvPr id="0" name=""/>
        <dsp:cNvSpPr/>
      </dsp:nvSpPr>
      <dsp:spPr>
        <a:xfrm>
          <a:off x="2261785" y="154243"/>
          <a:ext cx="4809936" cy="6028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cs typeface="Arial" panose="020B0604020202020204" pitchFamily="34" charset="0"/>
            </a:rPr>
            <a:t>Uniformiser, harmoniser les documents</a:t>
          </a:r>
        </a:p>
      </dsp:txBody>
      <dsp:txXfrm>
        <a:off x="2261785" y="154243"/>
        <a:ext cx="4809936" cy="602808"/>
      </dsp:txXfrm>
    </dsp:sp>
    <dsp:sp modelId="{30EF2907-CAC1-4014-AAFD-4674A555D3D2}">
      <dsp:nvSpPr>
        <dsp:cNvPr id="0" name=""/>
        <dsp:cNvSpPr/>
      </dsp:nvSpPr>
      <dsp:spPr>
        <a:xfrm>
          <a:off x="4009" y="1017548"/>
          <a:ext cx="2135999" cy="6202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Modèles de documents</a:t>
          </a:r>
        </a:p>
      </dsp:txBody>
      <dsp:txXfrm>
        <a:off x="4009" y="1017548"/>
        <a:ext cx="2135999" cy="620230"/>
      </dsp:txXfrm>
    </dsp:sp>
    <dsp:sp modelId="{D25D6A87-A2B8-404A-AA10-60CED448FE65}">
      <dsp:nvSpPr>
        <dsp:cNvPr id="0" name=""/>
        <dsp:cNvSpPr/>
      </dsp:nvSpPr>
      <dsp:spPr>
        <a:xfrm>
          <a:off x="2400505" y="1017548"/>
          <a:ext cx="2135999" cy="6202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cs typeface="Arial" panose="020B0604020202020204" pitchFamily="34" charset="0"/>
            </a:rPr>
            <a:t>Format PDF</a:t>
          </a:r>
        </a:p>
      </dsp:txBody>
      <dsp:txXfrm>
        <a:off x="2400505" y="1017548"/>
        <a:ext cx="2135999" cy="620230"/>
      </dsp:txXfrm>
    </dsp:sp>
    <dsp:sp modelId="{58437CBB-7AD8-4483-AD05-E2D767029B14}">
      <dsp:nvSpPr>
        <dsp:cNvPr id="0" name=""/>
        <dsp:cNvSpPr/>
      </dsp:nvSpPr>
      <dsp:spPr>
        <a:xfrm>
          <a:off x="4797001" y="1017548"/>
          <a:ext cx="2135999" cy="6202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Format XML</a:t>
          </a:r>
        </a:p>
      </dsp:txBody>
      <dsp:txXfrm>
        <a:off x="4797001" y="1017548"/>
        <a:ext cx="2135999" cy="620230"/>
      </dsp:txXfrm>
    </dsp:sp>
    <dsp:sp modelId="{77416781-6DE6-4D1F-AC91-EE40E6081832}">
      <dsp:nvSpPr>
        <dsp:cNvPr id="0" name=""/>
        <dsp:cNvSpPr/>
      </dsp:nvSpPr>
      <dsp:spPr>
        <a:xfrm>
          <a:off x="7193497" y="1017548"/>
          <a:ext cx="2135999" cy="62023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cs typeface="Arial" panose="020B0604020202020204" pitchFamily="34" charset="0"/>
            </a:rPr>
            <a:t>Format HTML</a:t>
          </a:r>
        </a:p>
      </dsp:txBody>
      <dsp:txXfrm>
        <a:off x="7193497" y="1017548"/>
        <a:ext cx="2135999" cy="620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216BF-82FD-5548-95CF-1C12DDC70123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CCADA-3CB4-8545-8501-05271AE7BA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474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9491323" y="2034672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293294" cy="444617"/>
          </a:xfrm>
        </p:spPr>
        <p:txBody>
          <a:bodyPr>
            <a:noAutofit/>
          </a:bodyPr>
          <a:lstStyle/>
          <a:p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Chap. 8 – Modélisation et formats de documents, interface homme/machine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300223" y="612395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431990-93B5-40D4-B76C-B3116975B2B6}"/>
              </a:ext>
            </a:extLst>
          </p:cNvPr>
          <p:cNvSpPr/>
          <p:nvPr/>
        </p:nvSpPr>
        <p:spPr>
          <a:xfrm>
            <a:off x="420396" y="1303393"/>
            <a:ext cx="109350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modèles de documents, l'utilisation de formats de fichier normalisés (XML , HTML, PDF) permet de mieux gérer les informations et en facilite le traitement.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Cela favorise les échanges entre les logiciels, réduit les erreurs et améliore la productivité.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Parallèlement une interface homme/machine simple facilite les échanges entre les utilisateurs et le système informatique. Les logiciels sont plus accessibles intuitifs et adaptés aux besoins des usagers.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11D3EA5A-E26F-4CA3-9954-A20DEDC860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914752"/>
              </p:ext>
            </p:extLst>
          </p:nvPr>
        </p:nvGraphicFramePr>
        <p:xfrm>
          <a:off x="1371222" y="4626162"/>
          <a:ext cx="9333507" cy="1792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410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423</TotalTime>
  <Words>106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Chap. 8 – Modélisation et formats de documents, interface homme/machine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2025-04-07T19:47:37Z</dcterms:modified>
</cp:coreProperties>
</file>