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4"/>
  </p:notes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8" d="100"/>
          <a:sy n="98" d="100"/>
        </p:scale>
        <p:origin x="1020"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E1964B-B2A7-4CFC-A2BA-9126127B782D}" type="doc">
      <dgm:prSet loTypeId="urn:microsoft.com/office/officeart/2008/layout/HorizontalMultiLevelHierarchy" loCatId="hierarchy" qsTypeId="urn:microsoft.com/office/officeart/2005/8/quickstyle/simple1" qsCatId="simple" csTypeId="urn:microsoft.com/office/officeart/2005/8/colors/accent1_4" csCatId="accent1" phldr="1"/>
      <dgm:spPr/>
      <dgm:t>
        <a:bodyPr/>
        <a:lstStyle/>
        <a:p>
          <a:endParaRPr lang="fr-FR"/>
        </a:p>
      </dgm:t>
    </dgm:pt>
    <dgm:pt modelId="{E78CD8A1-611E-411B-BDED-B151B63B0CE9}">
      <dgm:prSet phldrT="[Texte]" custT="1"/>
      <dgm:spPr/>
      <dgm:t>
        <a:bodyPr/>
        <a:lstStyle/>
        <a:p>
          <a:r>
            <a:rPr lang="fr-FR" sz="2000" b="1">
              <a:solidFill>
                <a:schemeClr val="bg1"/>
              </a:solidFill>
              <a:latin typeface="Arial" panose="020B0604020202020204" pitchFamily="34" charset="0"/>
              <a:cs typeface="Arial" panose="020B0604020202020204" pitchFamily="34" charset="0"/>
            </a:rPr>
            <a:t>Collaboration</a:t>
          </a:r>
        </a:p>
      </dgm:t>
    </dgm:pt>
    <dgm:pt modelId="{977BFF21-6259-414F-A95B-E2C948A0C86D}" type="parTrans" cxnId="{E7878F4C-3606-4329-8142-B719AD848FC9}">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989E7F40-AA8F-4FDB-ACD7-C03732AB341F}" type="sibTrans" cxnId="{E7878F4C-3606-4329-8142-B719AD848FC9}">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13BBC2C0-9BEB-48C0-B020-B29884A08EAD}">
      <dgm:prSet custT="1"/>
      <dgm:spPr/>
      <dgm:t>
        <a:bodyPr/>
        <a:lstStyle/>
        <a:p>
          <a:pPr algn="ctr"/>
          <a:r>
            <a:rPr lang="fr-FR" sz="2000" b="0">
              <a:solidFill>
                <a:schemeClr val="bg1"/>
              </a:solidFill>
              <a:latin typeface="Arial" panose="020B0604020202020204" pitchFamily="34" charset="0"/>
              <a:cs typeface="Arial" panose="020B0604020202020204" pitchFamily="34" charset="0"/>
            </a:rPr>
            <a:t> Outils de collaboration (plateforme, messagerie)</a:t>
          </a:r>
        </a:p>
      </dgm:t>
    </dgm:pt>
    <dgm:pt modelId="{33642FE3-9F3D-4419-9C9C-A127C8823319}" type="parTrans" cxnId="{ED421C0A-E14A-4DC3-A559-FB00DADB95BF}">
      <dgm:prSet custT="1"/>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2A02F5C8-4A7E-4D2E-9575-BD6E433779EA}" type="sibTrans" cxnId="{ED421C0A-E14A-4DC3-A559-FB00DADB95BF}">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8F3D2FE7-7DDB-4F86-894C-736803C488FD}">
      <dgm:prSet custT="1"/>
      <dgm:spPr/>
      <dgm:t>
        <a:bodyPr/>
        <a:lstStyle/>
        <a:p>
          <a:pPr algn="ctr"/>
          <a:r>
            <a:rPr lang="fr-FR" sz="2000" b="0">
              <a:solidFill>
                <a:schemeClr val="bg1"/>
              </a:solidFill>
              <a:latin typeface="Arial" panose="020B0604020202020204" pitchFamily="34" charset="0"/>
              <a:cs typeface="Arial" panose="020B0604020202020204" pitchFamily="34" charset="0"/>
            </a:rPr>
            <a:t> Des objectifs clairs et partagés</a:t>
          </a:r>
        </a:p>
      </dgm:t>
    </dgm:pt>
    <dgm:pt modelId="{62F6073C-2DEB-4136-AC64-E449234D4EC9}" type="parTrans" cxnId="{92A175F8-446E-4CC3-8338-CB2B86145D2F}">
      <dgm:prSet custT="1"/>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ABA492ED-5CA1-44C5-B929-FB8DA7B86A95}" type="sibTrans" cxnId="{92A175F8-446E-4CC3-8338-CB2B86145D2F}">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72B9EB80-457C-4F7E-9407-1DE6AE7E358B}">
      <dgm:prSet custT="1"/>
      <dgm:spPr/>
      <dgm:t>
        <a:bodyPr/>
        <a:lstStyle/>
        <a:p>
          <a:pPr algn="ctr"/>
          <a:r>
            <a:rPr lang="fr-FR" sz="2000" b="0" dirty="0">
              <a:solidFill>
                <a:schemeClr val="bg1"/>
              </a:solidFill>
              <a:latin typeface="Arial" panose="020B0604020202020204" pitchFamily="34" charset="0"/>
              <a:cs typeface="Arial" panose="020B0604020202020204" pitchFamily="34" charset="0"/>
            </a:rPr>
            <a:t> des règles de vie et une culture d'entreprise forte</a:t>
          </a:r>
        </a:p>
      </dgm:t>
    </dgm:pt>
    <dgm:pt modelId="{7CEE8962-F0C7-43A7-8D32-294AEE6F1943}" type="parTrans" cxnId="{8EE5B1D6-1F05-4E11-BB3F-73F452E45392}">
      <dgm:prSet custT="1"/>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29749A5E-7B90-45C6-9E28-E43705EE1B99}" type="sibTrans" cxnId="{8EE5B1D6-1F05-4E11-BB3F-73F452E45392}">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0AA2D3AD-4838-4439-8FAB-EA51ED02E045}">
      <dgm:prSet custT="1"/>
      <dgm:spPr/>
      <dgm:t>
        <a:bodyPr/>
        <a:lstStyle/>
        <a:p>
          <a:pPr algn="ctr"/>
          <a:r>
            <a:rPr lang="fr-FR" sz="2000" b="0">
              <a:solidFill>
                <a:schemeClr val="bg1"/>
              </a:solidFill>
              <a:latin typeface="Arial" panose="020B0604020202020204" pitchFamily="34" charset="0"/>
              <a:cs typeface="Arial" panose="020B0604020202020204" pitchFamily="34" charset="0"/>
            </a:rPr>
            <a:t> Climat de confiance,</a:t>
          </a:r>
        </a:p>
      </dgm:t>
    </dgm:pt>
    <dgm:pt modelId="{FB6ABA57-22B9-4971-A3C5-03F4ED9EBDDF}" type="sibTrans" cxnId="{0F126B02-8F89-4B4C-920E-6719F799E13C}">
      <dgm:prSet/>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2271ECC5-3D32-44F8-9DB1-607FB7B64F5A}" type="parTrans" cxnId="{0F126B02-8F89-4B4C-920E-6719F799E13C}">
      <dgm:prSet custT="1"/>
      <dgm:spPr/>
      <dgm:t>
        <a:bodyPr/>
        <a:lstStyle/>
        <a:p>
          <a:endParaRPr lang="fr-FR" sz="2000" b="1">
            <a:solidFill>
              <a:schemeClr val="bg1"/>
            </a:solidFill>
            <a:latin typeface="Arial" panose="020B0604020202020204" pitchFamily="34" charset="0"/>
            <a:cs typeface="Arial" panose="020B0604020202020204" pitchFamily="34" charset="0"/>
          </a:endParaRPr>
        </a:p>
      </dgm:t>
    </dgm:pt>
    <dgm:pt modelId="{EE8822EB-4B20-4703-BEE8-4D1A5F701BF2}" type="pres">
      <dgm:prSet presAssocID="{5FE1964B-B2A7-4CFC-A2BA-9126127B782D}" presName="Name0" presStyleCnt="0">
        <dgm:presLayoutVars>
          <dgm:chPref val="1"/>
          <dgm:dir/>
          <dgm:animOne val="branch"/>
          <dgm:animLvl val="lvl"/>
          <dgm:resizeHandles val="exact"/>
        </dgm:presLayoutVars>
      </dgm:prSet>
      <dgm:spPr/>
    </dgm:pt>
    <dgm:pt modelId="{D4E26A27-2910-437A-9BDC-5A44038F415B}" type="pres">
      <dgm:prSet presAssocID="{E78CD8A1-611E-411B-BDED-B151B63B0CE9}" presName="root1" presStyleCnt="0"/>
      <dgm:spPr/>
    </dgm:pt>
    <dgm:pt modelId="{BB8DB13B-6829-4F11-88ED-47636E16D5A5}" type="pres">
      <dgm:prSet presAssocID="{E78CD8A1-611E-411B-BDED-B151B63B0CE9}" presName="LevelOneTextNode" presStyleLbl="node0" presStyleIdx="0" presStyleCnt="1" custScaleX="120239" custScaleY="114687">
        <dgm:presLayoutVars>
          <dgm:chPref val="3"/>
        </dgm:presLayoutVars>
      </dgm:prSet>
      <dgm:spPr/>
    </dgm:pt>
    <dgm:pt modelId="{A2092363-D6D8-41F1-8152-FC964BD6DF93}" type="pres">
      <dgm:prSet presAssocID="{E78CD8A1-611E-411B-BDED-B151B63B0CE9}" presName="level2hierChild" presStyleCnt="0"/>
      <dgm:spPr/>
    </dgm:pt>
    <dgm:pt modelId="{DCC522DB-2939-4FBD-8112-370A62651F5A}" type="pres">
      <dgm:prSet presAssocID="{2271ECC5-3D32-44F8-9DB1-607FB7B64F5A}" presName="conn2-1" presStyleLbl="parChTrans1D2" presStyleIdx="0" presStyleCnt="4"/>
      <dgm:spPr/>
    </dgm:pt>
    <dgm:pt modelId="{8D657699-051E-4AD6-94FA-A8A9E8FCFFAA}" type="pres">
      <dgm:prSet presAssocID="{2271ECC5-3D32-44F8-9DB1-607FB7B64F5A}" presName="connTx" presStyleLbl="parChTrans1D2" presStyleIdx="0" presStyleCnt="4"/>
      <dgm:spPr/>
    </dgm:pt>
    <dgm:pt modelId="{4BA8FF5D-5764-4310-A063-05B2B5963DAD}" type="pres">
      <dgm:prSet presAssocID="{0AA2D3AD-4838-4439-8FAB-EA51ED02E045}" presName="root2" presStyleCnt="0"/>
      <dgm:spPr/>
    </dgm:pt>
    <dgm:pt modelId="{9BA5703B-8CC2-42BD-93F8-4DEC8F8C42A6}" type="pres">
      <dgm:prSet presAssocID="{0AA2D3AD-4838-4439-8FAB-EA51ED02E045}" presName="LevelTwoTextNode" presStyleLbl="node2" presStyleIdx="0" presStyleCnt="4" custScaleX="369035" custScaleY="128510">
        <dgm:presLayoutVars>
          <dgm:chPref val="3"/>
        </dgm:presLayoutVars>
      </dgm:prSet>
      <dgm:spPr/>
    </dgm:pt>
    <dgm:pt modelId="{66D4CD67-6750-4859-BA9D-EFD4D743991E}" type="pres">
      <dgm:prSet presAssocID="{0AA2D3AD-4838-4439-8FAB-EA51ED02E045}" presName="level3hierChild" presStyleCnt="0"/>
      <dgm:spPr/>
    </dgm:pt>
    <dgm:pt modelId="{1AA88DCA-1655-4E32-804C-EB6A9E87EEBD}" type="pres">
      <dgm:prSet presAssocID="{33642FE3-9F3D-4419-9C9C-A127C8823319}" presName="conn2-1" presStyleLbl="parChTrans1D2" presStyleIdx="1" presStyleCnt="4"/>
      <dgm:spPr/>
    </dgm:pt>
    <dgm:pt modelId="{20A0601B-3427-41BC-B845-3624DFA36AA8}" type="pres">
      <dgm:prSet presAssocID="{33642FE3-9F3D-4419-9C9C-A127C8823319}" presName="connTx" presStyleLbl="parChTrans1D2" presStyleIdx="1" presStyleCnt="4"/>
      <dgm:spPr/>
    </dgm:pt>
    <dgm:pt modelId="{5946D647-0F53-4E2E-B196-BDA30F005D4D}" type="pres">
      <dgm:prSet presAssocID="{13BBC2C0-9BEB-48C0-B020-B29884A08EAD}" presName="root2" presStyleCnt="0"/>
      <dgm:spPr/>
    </dgm:pt>
    <dgm:pt modelId="{0D63EF1C-1913-4E53-88DA-AFA4BF4DE81F}" type="pres">
      <dgm:prSet presAssocID="{13BBC2C0-9BEB-48C0-B020-B29884A08EAD}" presName="LevelTwoTextNode" presStyleLbl="node2" presStyleIdx="1" presStyleCnt="4" custScaleX="369035" custScaleY="192765">
        <dgm:presLayoutVars>
          <dgm:chPref val="3"/>
        </dgm:presLayoutVars>
      </dgm:prSet>
      <dgm:spPr/>
    </dgm:pt>
    <dgm:pt modelId="{A134EE45-8309-4E14-ABC9-C3AA082FCCAD}" type="pres">
      <dgm:prSet presAssocID="{13BBC2C0-9BEB-48C0-B020-B29884A08EAD}" presName="level3hierChild" presStyleCnt="0"/>
      <dgm:spPr/>
    </dgm:pt>
    <dgm:pt modelId="{F837F7DE-E25B-42BE-8D8D-3C0196DF5F8E}" type="pres">
      <dgm:prSet presAssocID="{62F6073C-2DEB-4136-AC64-E449234D4EC9}" presName="conn2-1" presStyleLbl="parChTrans1D2" presStyleIdx="2" presStyleCnt="4"/>
      <dgm:spPr/>
    </dgm:pt>
    <dgm:pt modelId="{DA187E4B-5FD6-43E4-882C-2FC58D090720}" type="pres">
      <dgm:prSet presAssocID="{62F6073C-2DEB-4136-AC64-E449234D4EC9}" presName="connTx" presStyleLbl="parChTrans1D2" presStyleIdx="2" presStyleCnt="4"/>
      <dgm:spPr/>
    </dgm:pt>
    <dgm:pt modelId="{E65833EC-E39D-4579-8674-8E259A20011F}" type="pres">
      <dgm:prSet presAssocID="{8F3D2FE7-7DDB-4F86-894C-736803C488FD}" presName="root2" presStyleCnt="0"/>
      <dgm:spPr/>
    </dgm:pt>
    <dgm:pt modelId="{D7EAC098-4EED-4FAF-95F7-40B44BA8697E}" type="pres">
      <dgm:prSet presAssocID="{8F3D2FE7-7DDB-4F86-894C-736803C488FD}" presName="LevelTwoTextNode" presStyleLbl="node2" presStyleIdx="2" presStyleCnt="4" custScaleX="369035" custScaleY="128510">
        <dgm:presLayoutVars>
          <dgm:chPref val="3"/>
        </dgm:presLayoutVars>
      </dgm:prSet>
      <dgm:spPr/>
    </dgm:pt>
    <dgm:pt modelId="{34EE0BEA-E3AB-462A-B56A-09A0C64E4668}" type="pres">
      <dgm:prSet presAssocID="{8F3D2FE7-7DDB-4F86-894C-736803C488FD}" presName="level3hierChild" presStyleCnt="0"/>
      <dgm:spPr/>
    </dgm:pt>
    <dgm:pt modelId="{57257527-92FA-4762-BF44-6A7760B08A5E}" type="pres">
      <dgm:prSet presAssocID="{7CEE8962-F0C7-43A7-8D32-294AEE6F1943}" presName="conn2-1" presStyleLbl="parChTrans1D2" presStyleIdx="3" presStyleCnt="4"/>
      <dgm:spPr/>
    </dgm:pt>
    <dgm:pt modelId="{DB15C580-C02C-4939-BEF2-01180B70096F}" type="pres">
      <dgm:prSet presAssocID="{7CEE8962-F0C7-43A7-8D32-294AEE6F1943}" presName="connTx" presStyleLbl="parChTrans1D2" presStyleIdx="3" presStyleCnt="4"/>
      <dgm:spPr/>
    </dgm:pt>
    <dgm:pt modelId="{BAC8B29A-5B11-4B05-9EE0-9917DC1C174F}" type="pres">
      <dgm:prSet presAssocID="{72B9EB80-457C-4F7E-9407-1DE6AE7E358B}" presName="root2" presStyleCnt="0"/>
      <dgm:spPr/>
    </dgm:pt>
    <dgm:pt modelId="{5C69945E-84FE-4C8A-A980-71F5CFF430F7}" type="pres">
      <dgm:prSet presAssocID="{72B9EB80-457C-4F7E-9407-1DE6AE7E358B}" presName="LevelTwoTextNode" presStyleLbl="node2" presStyleIdx="3" presStyleCnt="4" custScaleX="369035" custScaleY="192765">
        <dgm:presLayoutVars>
          <dgm:chPref val="3"/>
        </dgm:presLayoutVars>
      </dgm:prSet>
      <dgm:spPr/>
    </dgm:pt>
    <dgm:pt modelId="{12685967-FD2E-4871-A704-F234C3E09EF3}" type="pres">
      <dgm:prSet presAssocID="{72B9EB80-457C-4F7E-9407-1DE6AE7E358B}" presName="level3hierChild" presStyleCnt="0"/>
      <dgm:spPr/>
    </dgm:pt>
  </dgm:ptLst>
  <dgm:cxnLst>
    <dgm:cxn modelId="{4C7D3901-EFC2-43FA-A567-1358276B7AC2}" type="presOf" srcId="{33642FE3-9F3D-4419-9C9C-A127C8823319}" destId="{20A0601B-3427-41BC-B845-3624DFA36AA8}" srcOrd="1" destOrd="0" presId="urn:microsoft.com/office/officeart/2008/layout/HorizontalMultiLevelHierarchy"/>
    <dgm:cxn modelId="{0F126B02-8F89-4B4C-920E-6719F799E13C}" srcId="{E78CD8A1-611E-411B-BDED-B151B63B0CE9}" destId="{0AA2D3AD-4838-4439-8FAB-EA51ED02E045}" srcOrd="0" destOrd="0" parTransId="{2271ECC5-3D32-44F8-9DB1-607FB7B64F5A}" sibTransId="{FB6ABA57-22B9-4971-A3C5-03F4ED9EBDDF}"/>
    <dgm:cxn modelId="{ED421C0A-E14A-4DC3-A559-FB00DADB95BF}" srcId="{E78CD8A1-611E-411B-BDED-B151B63B0CE9}" destId="{13BBC2C0-9BEB-48C0-B020-B29884A08EAD}" srcOrd="1" destOrd="0" parTransId="{33642FE3-9F3D-4419-9C9C-A127C8823319}" sibTransId="{2A02F5C8-4A7E-4D2E-9575-BD6E433779EA}"/>
    <dgm:cxn modelId="{20666024-E800-4ED9-BF20-23E7151EC2EA}" type="presOf" srcId="{33642FE3-9F3D-4419-9C9C-A127C8823319}" destId="{1AA88DCA-1655-4E32-804C-EB6A9E87EEBD}" srcOrd="0" destOrd="0" presId="urn:microsoft.com/office/officeart/2008/layout/HorizontalMultiLevelHierarchy"/>
    <dgm:cxn modelId="{8799692D-15D2-4AE7-B19F-AA7A7252BD58}" type="presOf" srcId="{2271ECC5-3D32-44F8-9DB1-607FB7B64F5A}" destId="{8D657699-051E-4AD6-94FA-A8A9E8FCFFAA}" srcOrd="1" destOrd="0" presId="urn:microsoft.com/office/officeart/2008/layout/HorizontalMultiLevelHierarchy"/>
    <dgm:cxn modelId="{B9EEC231-23C4-4882-BD4F-AF292399B90C}" type="presOf" srcId="{0AA2D3AD-4838-4439-8FAB-EA51ED02E045}" destId="{9BA5703B-8CC2-42BD-93F8-4DEC8F8C42A6}" srcOrd="0" destOrd="0" presId="urn:microsoft.com/office/officeart/2008/layout/HorizontalMultiLevelHierarchy"/>
    <dgm:cxn modelId="{33645F36-20A2-4B32-8E76-08A005E32BFA}" type="presOf" srcId="{13BBC2C0-9BEB-48C0-B020-B29884A08EAD}" destId="{0D63EF1C-1913-4E53-88DA-AFA4BF4DE81F}" srcOrd="0" destOrd="0" presId="urn:microsoft.com/office/officeart/2008/layout/HorizontalMultiLevelHierarchy"/>
    <dgm:cxn modelId="{14350138-1F55-436E-8095-12AE3300417D}" type="presOf" srcId="{8F3D2FE7-7DDB-4F86-894C-736803C488FD}" destId="{D7EAC098-4EED-4FAF-95F7-40B44BA8697E}" srcOrd="0" destOrd="0" presId="urn:microsoft.com/office/officeart/2008/layout/HorizontalMultiLevelHierarchy"/>
    <dgm:cxn modelId="{AC4D6764-B65D-468A-94B2-583AB9C7D7FE}" type="presOf" srcId="{7CEE8962-F0C7-43A7-8D32-294AEE6F1943}" destId="{DB15C580-C02C-4939-BEF2-01180B70096F}" srcOrd="1" destOrd="0" presId="urn:microsoft.com/office/officeart/2008/layout/HorizontalMultiLevelHierarchy"/>
    <dgm:cxn modelId="{5EE4A845-61BD-4DCB-9B30-152AEC0982FB}" type="presOf" srcId="{62F6073C-2DEB-4136-AC64-E449234D4EC9}" destId="{F837F7DE-E25B-42BE-8D8D-3C0196DF5F8E}" srcOrd="0" destOrd="0" presId="urn:microsoft.com/office/officeart/2008/layout/HorizontalMultiLevelHierarchy"/>
    <dgm:cxn modelId="{E7878F4C-3606-4329-8142-B719AD848FC9}" srcId="{5FE1964B-B2A7-4CFC-A2BA-9126127B782D}" destId="{E78CD8A1-611E-411B-BDED-B151B63B0CE9}" srcOrd="0" destOrd="0" parTransId="{977BFF21-6259-414F-A95B-E2C948A0C86D}" sibTransId="{989E7F40-AA8F-4FDB-ACD7-C03732AB341F}"/>
    <dgm:cxn modelId="{AF87D86C-2295-48BB-AAC9-5198836DE8A5}" type="presOf" srcId="{62F6073C-2DEB-4136-AC64-E449234D4EC9}" destId="{DA187E4B-5FD6-43E4-882C-2FC58D090720}" srcOrd="1" destOrd="0" presId="urn:microsoft.com/office/officeart/2008/layout/HorizontalMultiLevelHierarchy"/>
    <dgm:cxn modelId="{357478A3-0467-4C7C-AD13-68DB883CAD33}" type="presOf" srcId="{E78CD8A1-611E-411B-BDED-B151B63B0CE9}" destId="{BB8DB13B-6829-4F11-88ED-47636E16D5A5}" srcOrd="0" destOrd="0" presId="urn:microsoft.com/office/officeart/2008/layout/HorizontalMultiLevelHierarchy"/>
    <dgm:cxn modelId="{1DA0F6B1-F2FA-482E-8BE6-C35959A452D0}" type="presOf" srcId="{72B9EB80-457C-4F7E-9407-1DE6AE7E358B}" destId="{5C69945E-84FE-4C8A-A980-71F5CFF430F7}" srcOrd="0" destOrd="0" presId="urn:microsoft.com/office/officeart/2008/layout/HorizontalMultiLevelHierarchy"/>
    <dgm:cxn modelId="{178E82C0-CF75-4C7C-BDAB-F23268BB4FBA}" type="presOf" srcId="{5FE1964B-B2A7-4CFC-A2BA-9126127B782D}" destId="{EE8822EB-4B20-4703-BEE8-4D1A5F701BF2}" srcOrd="0" destOrd="0" presId="urn:microsoft.com/office/officeart/2008/layout/HorizontalMultiLevelHierarchy"/>
    <dgm:cxn modelId="{9F3ACACD-9DC5-45E7-8235-BB5216885F32}" type="presOf" srcId="{7CEE8962-F0C7-43A7-8D32-294AEE6F1943}" destId="{57257527-92FA-4762-BF44-6A7760B08A5E}" srcOrd="0" destOrd="0" presId="urn:microsoft.com/office/officeart/2008/layout/HorizontalMultiLevelHierarchy"/>
    <dgm:cxn modelId="{AD9DCFD5-19EC-4635-9984-1748EE8E88D4}" type="presOf" srcId="{2271ECC5-3D32-44F8-9DB1-607FB7B64F5A}" destId="{DCC522DB-2939-4FBD-8112-370A62651F5A}" srcOrd="0" destOrd="0" presId="urn:microsoft.com/office/officeart/2008/layout/HorizontalMultiLevelHierarchy"/>
    <dgm:cxn modelId="{8EE5B1D6-1F05-4E11-BB3F-73F452E45392}" srcId="{E78CD8A1-611E-411B-BDED-B151B63B0CE9}" destId="{72B9EB80-457C-4F7E-9407-1DE6AE7E358B}" srcOrd="3" destOrd="0" parTransId="{7CEE8962-F0C7-43A7-8D32-294AEE6F1943}" sibTransId="{29749A5E-7B90-45C6-9E28-E43705EE1B99}"/>
    <dgm:cxn modelId="{92A175F8-446E-4CC3-8338-CB2B86145D2F}" srcId="{E78CD8A1-611E-411B-BDED-B151B63B0CE9}" destId="{8F3D2FE7-7DDB-4F86-894C-736803C488FD}" srcOrd="2" destOrd="0" parTransId="{62F6073C-2DEB-4136-AC64-E449234D4EC9}" sibTransId="{ABA492ED-5CA1-44C5-B929-FB8DA7B86A95}"/>
    <dgm:cxn modelId="{D6E5EE30-73C6-4797-9003-BD64627A7B19}" type="presParOf" srcId="{EE8822EB-4B20-4703-BEE8-4D1A5F701BF2}" destId="{D4E26A27-2910-437A-9BDC-5A44038F415B}" srcOrd="0" destOrd="0" presId="urn:microsoft.com/office/officeart/2008/layout/HorizontalMultiLevelHierarchy"/>
    <dgm:cxn modelId="{D2D0ECE3-FA8C-4E56-8AD9-E09153066E73}" type="presParOf" srcId="{D4E26A27-2910-437A-9BDC-5A44038F415B}" destId="{BB8DB13B-6829-4F11-88ED-47636E16D5A5}" srcOrd="0" destOrd="0" presId="urn:microsoft.com/office/officeart/2008/layout/HorizontalMultiLevelHierarchy"/>
    <dgm:cxn modelId="{F6F26BB4-F79D-4317-A158-AB3F84861DE2}" type="presParOf" srcId="{D4E26A27-2910-437A-9BDC-5A44038F415B}" destId="{A2092363-D6D8-41F1-8152-FC964BD6DF93}" srcOrd="1" destOrd="0" presId="urn:microsoft.com/office/officeart/2008/layout/HorizontalMultiLevelHierarchy"/>
    <dgm:cxn modelId="{A587FD96-7B78-4FE3-8728-3BBC334936FF}" type="presParOf" srcId="{A2092363-D6D8-41F1-8152-FC964BD6DF93}" destId="{DCC522DB-2939-4FBD-8112-370A62651F5A}" srcOrd="0" destOrd="0" presId="urn:microsoft.com/office/officeart/2008/layout/HorizontalMultiLevelHierarchy"/>
    <dgm:cxn modelId="{D19F5207-26FE-4B6F-92BB-8A5811D7A365}" type="presParOf" srcId="{DCC522DB-2939-4FBD-8112-370A62651F5A}" destId="{8D657699-051E-4AD6-94FA-A8A9E8FCFFAA}" srcOrd="0" destOrd="0" presId="urn:microsoft.com/office/officeart/2008/layout/HorizontalMultiLevelHierarchy"/>
    <dgm:cxn modelId="{A1952C71-971E-4A66-B1EF-BB34ED6995C0}" type="presParOf" srcId="{A2092363-D6D8-41F1-8152-FC964BD6DF93}" destId="{4BA8FF5D-5764-4310-A063-05B2B5963DAD}" srcOrd="1" destOrd="0" presId="urn:microsoft.com/office/officeart/2008/layout/HorizontalMultiLevelHierarchy"/>
    <dgm:cxn modelId="{FDE6289B-1938-411B-AA06-92A42AD593E2}" type="presParOf" srcId="{4BA8FF5D-5764-4310-A063-05B2B5963DAD}" destId="{9BA5703B-8CC2-42BD-93F8-4DEC8F8C42A6}" srcOrd="0" destOrd="0" presId="urn:microsoft.com/office/officeart/2008/layout/HorizontalMultiLevelHierarchy"/>
    <dgm:cxn modelId="{51A34F70-382B-4E4D-94E0-407FDE91EA9B}" type="presParOf" srcId="{4BA8FF5D-5764-4310-A063-05B2B5963DAD}" destId="{66D4CD67-6750-4859-BA9D-EFD4D743991E}" srcOrd="1" destOrd="0" presId="urn:microsoft.com/office/officeart/2008/layout/HorizontalMultiLevelHierarchy"/>
    <dgm:cxn modelId="{328ADD74-097D-4F7A-843F-45AAB816DF83}" type="presParOf" srcId="{A2092363-D6D8-41F1-8152-FC964BD6DF93}" destId="{1AA88DCA-1655-4E32-804C-EB6A9E87EEBD}" srcOrd="2" destOrd="0" presId="urn:microsoft.com/office/officeart/2008/layout/HorizontalMultiLevelHierarchy"/>
    <dgm:cxn modelId="{E7F67B83-C301-4631-82C0-074466A95BA8}" type="presParOf" srcId="{1AA88DCA-1655-4E32-804C-EB6A9E87EEBD}" destId="{20A0601B-3427-41BC-B845-3624DFA36AA8}" srcOrd="0" destOrd="0" presId="urn:microsoft.com/office/officeart/2008/layout/HorizontalMultiLevelHierarchy"/>
    <dgm:cxn modelId="{9B9FD01C-223B-4C24-A708-2CB1C3BCD208}" type="presParOf" srcId="{A2092363-D6D8-41F1-8152-FC964BD6DF93}" destId="{5946D647-0F53-4E2E-B196-BDA30F005D4D}" srcOrd="3" destOrd="0" presId="urn:microsoft.com/office/officeart/2008/layout/HorizontalMultiLevelHierarchy"/>
    <dgm:cxn modelId="{7DD6EEF1-01ED-4A02-9B33-60D0196E65AC}" type="presParOf" srcId="{5946D647-0F53-4E2E-B196-BDA30F005D4D}" destId="{0D63EF1C-1913-4E53-88DA-AFA4BF4DE81F}" srcOrd="0" destOrd="0" presId="urn:microsoft.com/office/officeart/2008/layout/HorizontalMultiLevelHierarchy"/>
    <dgm:cxn modelId="{212DE415-98FE-47C9-9E30-9DA5A6B031A2}" type="presParOf" srcId="{5946D647-0F53-4E2E-B196-BDA30F005D4D}" destId="{A134EE45-8309-4E14-ABC9-C3AA082FCCAD}" srcOrd="1" destOrd="0" presId="urn:microsoft.com/office/officeart/2008/layout/HorizontalMultiLevelHierarchy"/>
    <dgm:cxn modelId="{0E6B0590-F24C-4275-88D1-6EBA11C084D6}" type="presParOf" srcId="{A2092363-D6D8-41F1-8152-FC964BD6DF93}" destId="{F837F7DE-E25B-42BE-8D8D-3C0196DF5F8E}" srcOrd="4" destOrd="0" presId="urn:microsoft.com/office/officeart/2008/layout/HorizontalMultiLevelHierarchy"/>
    <dgm:cxn modelId="{E5B5A80C-99F1-41C3-8471-4132DEC0AD32}" type="presParOf" srcId="{F837F7DE-E25B-42BE-8D8D-3C0196DF5F8E}" destId="{DA187E4B-5FD6-43E4-882C-2FC58D090720}" srcOrd="0" destOrd="0" presId="urn:microsoft.com/office/officeart/2008/layout/HorizontalMultiLevelHierarchy"/>
    <dgm:cxn modelId="{9D73BC9C-09CA-4AF5-B771-0446D6F5E0AC}" type="presParOf" srcId="{A2092363-D6D8-41F1-8152-FC964BD6DF93}" destId="{E65833EC-E39D-4579-8674-8E259A20011F}" srcOrd="5" destOrd="0" presId="urn:microsoft.com/office/officeart/2008/layout/HorizontalMultiLevelHierarchy"/>
    <dgm:cxn modelId="{26CEB4A4-DD28-423B-82F5-32B6DDA6C51F}" type="presParOf" srcId="{E65833EC-E39D-4579-8674-8E259A20011F}" destId="{D7EAC098-4EED-4FAF-95F7-40B44BA8697E}" srcOrd="0" destOrd="0" presId="urn:microsoft.com/office/officeart/2008/layout/HorizontalMultiLevelHierarchy"/>
    <dgm:cxn modelId="{DF5EA6BE-4027-4F44-96B2-71467B9FDC78}" type="presParOf" srcId="{E65833EC-E39D-4579-8674-8E259A20011F}" destId="{34EE0BEA-E3AB-462A-B56A-09A0C64E4668}" srcOrd="1" destOrd="0" presId="urn:microsoft.com/office/officeart/2008/layout/HorizontalMultiLevelHierarchy"/>
    <dgm:cxn modelId="{6E9F69E3-1B10-4788-92EA-90496C5EA7B1}" type="presParOf" srcId="{A2092363-D6D8-41F1-8152-FC964BD6DF93}" destId="{57257527-92FA-4762-BF44-6A7760B08A5E}" srcOrd="6" destOrd="0" presId="urn:microsoft.com/office/officeart/2008/layout/HorizontalMultiLevelHierarchy"/>
    <dgm:cxn modelId="{60E1C1A3-3D83-4376-8108-79AFC31C8D18}" type="presParOf" srcId="{57257527-92FA-4762-BF44-6A7760B08A5E}" destId="{DB15C580-C02C-4939-BEF2-01180B70096F}" srcOrd="0" destOrd="0" presId="urn:microsoft.com/office/officeart/2008/layout/HorizontalMultiLevelHierarchy"/>
    <dgm:cxn modelId="{9311B466-E0AC-429A-B86D-DDD912D0B60A}" type="presParOf" srcId="{A2092363-D6D8-41F1-8152-FC964BD6DF93}" destId="{BAC8B29A-5B11-4B05-9EE0-9917DC1C174F}" srcOrd="7" destOrd="0" presId="urn:microsoft.com/office/officeart/2008/layout/HorizontalMultiLevelHierarchy"/>
    <dgm:cxn modelId="{3C5DE35F-4491-48F5-9390-41B90723F449}" type="presParOf" srcId="{BAC8B29A-5B11-4B05-9EE0-9917DC1C174F}" destId="{5C69945E-84FE-4C8A-A980-71F5CFF430F7}" srcOrd="0" destOrd="0" presId="urn:microsoft.com/office/officeart/2008/layout/HorizontalMultiLevelHierarchy"/>
    <dgm:cxn modelId="{43DE51A3-6FFE-41F1-B7DE-4C70BD843C3E}" type="presParOf" srcId="{BAC8B29A-5B11-4B05-9EE0-9917DC1C174F}" destId="{12685967-FD2E-4871-A704-F234C3E09EF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257527-92FA-4762-BF44-6A7760B08A5E}">
      <dsp:nvSpPr>
        <dsp:cNvPr id="0" name=""/>
        <dsp:cNvSpPr/>
      </dsp:nvSpPr>
      <dsp:spPr>
        <a:xfrm>
          <a:off x="396125" y="1629058"/>
          <a:ext cx="213148" cy="852569"/>
        </a:xfrm>
        <a:custGeom>
          <a:avLst/>
          <a:gdLst/>
          <a:ahLst/>
          <a:cxnLst/>
          <a:rect l="0" t="0" r="0" b="0"/>
          <a:pathLst>
            <a:path>
              <a:moveTo>
                <a:pt x="0" y="0"/>
              </a:moveTo>
              <a:lnTo>
                <a:pt x="106574" y="0"/>
              </a:lnTo>
              <a:lnTo>
                <a:pt x="106574" y="852569"/>
              </a:lnTo>
              <a:lnTo>
                <a:pt x="213148" y="852569"/>
              </a:lnTo>
            </a:path>
          </a:pathLst>
        </a:custGeom>
        <a:noFill/>
        <a:ln w="19050"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b="1" kern="1200">
            <a:solidFill>
              <a:schemeClr val="bg1"/>
            </a:solidFill>
            <a:latin typeface="Arial" panose="020B0604020202020204" pitchFamily="34" charset="0"/>
            <a:cs typeface="Arial" panose="020B0604020202020204" pitchFamily="34" charset="0"/>
          </a:endParaRPr>
        </a:p>
      </dsp:txBody>
      <dsp:txXfrm>
        <a:off x="480729" y="2033372"/>
        <a:ext cx="43940" cy="43940"/>
      </dsp:txXfrm>
    </dsp:sp>
    <dsp:sp modelId="{F837F7DE-E25B-42BE-8D8D-3C0196DF5F8E}">
      <dsp:nvSpPr>
        <dsp:cNvPr id="0" name=""/>
        <dsp:cNvSpPr/>
      </dsp:nvSpPr>
      <dsp:spPr>
        <a:xfrm>
          <a:off x="396125" y="1629058"/>
          <a:ext cx="213148" cy="249393"/>
        </a:xfrm>
        <a:custGeom>
          <a:avLst/>
          <a:gdLst/>
          <a:ahLst/>
          <a:cxnLst/>
          <a:rect l="0" t="0" r="0" b="0"/>
          <a:pathLst>
            <a:path>
              <a:moveTo>
                <a:pt x="0" y="0"/>
              </a:moveTo>
              <a:lnTo>
                <a:pt x="106574" y="0"/>
              </a:lnTo>
              <a:lnTo>
                <a:pt x="106574" y="249393"/>
              </a:lnTo>
              <a:lnTo>
                <a:pt x="213148" y="249393"/>
              </a:lnTo>
            </a:path>
          </a:pathLst>
        </a:custGeom>
        <a:noFill/>
        <a:ln w="19050"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b="1" kern="1200">
            <a:solidFill>
              <a:schemeClr val="bg1"/>
            </a:solidFill>
            <a:latin typeface="Arial" panose="020B0604020202020204" pitchFamily="34" charset="0"/>
            <a:cs typeface="Arial" panose="020B0604020202020204" pitchFamily="34" charset="0"/>
          </a:endParaRPr>
        </a:p>
      </dsp:txBody>
      <dsp:txXfrm>
        <a:off x="494498" y="1745553"/>
        <a:ext cx="16403" cy="16403"/>
      </dsp:txXfrm>
    </dsp:sp>
    <dsp:sp modelId="{1AA88DCA-1655-4E32-804C-EB6A9E87EEBD}">
      <dsp:nvSpPr>
        <dsp:cNvPr id="0" name=""/>
        <dsp:cNvSpPr/>
      </dsp:nvSpPr>
      <dsp:spPr>
        <a:xfrm>
          <a:off x="396125" y="1275275"/>
          <a:ext cx="213148" cy="353782"/>
        </a:xfrm>
        <a:custGeom>
          <a:avLst/>
          <a:gdLst/>
          <a:ahLst/>
          <a:cxnLst/>
          <a:rect l="0" t="0" r="0" b="0"/>
          <a:pathLst>
            <a:path>
              <a:moveTo>
                <a:pt x="0" y="353782"/>
              </a:moveTo>
              <a:lnTo>
                <a:pt x="106574" y="353782"/>
              </a:lnTo>
              <a:lnTo>
                <a:pt x="106574" y="0"/>
              </a:lnTo>
              <a:lnTo>
                <a:pt x="213148" y="0"/>
              </a:lnTo>
            </a:path>
          </a:pathLst>
        </a:custGeom>
        <a:noFill/>
        <a:ln w="19050"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b="1" kern="1200">
            <a:solidFill>
              <a:schemeClr val="bg1"/>
            </a:solidFill>
            <a:latin typeface="Arial" panose="020B0604020202020204" pitchFamily="34" charset="0"/>
            <a:cs typeface="Arial" panose="020B0604020202020204" pitchFamily="34" charset="0"/>
          </a:endParaRPr>
        </a:p>
      </dsp:txBody>
      <dsp:txXfrm>
        <a:off x="492374" y="1441841"/>
        <a:ext cx="20651" cy="20651"/>
      </dsp:txXfrm>
    </dsp:sp>
    <dsp:sp modelId="{DCC522DB-2939-4FBD-8112-370A62651F5A}">
      <dsp:nvSpPr>
        <dsp:cNvPr id="0" name=""/>
        <dsp:cNvSpPr/>
      </dsp:nvSpPr>
      <dsp:spPr>
        <a:xfrm>
          <a:off x="396125" y="672100"/>
          <a:ext cx="213148" cy="956958"/>
        </a:xfrm>
        <a:custGeom>
          <a:avLst/>
          <a:gdLst/>
          <a:ahLst/>
          <a:cxnLst/>
          <a:rect l="0" t="0" r="0" b="0"/>
          <a:pathLst>
            <a:path>
              <a:moveTo>
                <a:pt x="0" y="956958"/>
              </a:moveTo>
              <a:lnTo>
                <a:pt x="106574" y="956958"/>
              </a:lnTo>
              <a:lnTo>
                <a:pt x="106574" y="0"/>
              </a:lnTo>
              <a:lnTo>
                <a:pt x="213148" y="0"/>
              </a:lnTo>
            </a:path>
          </a:pathLst>
        </a:custGeom>
        <a:noFill/>
        <a:ln w="19050" cap="rnd" cmpd="sng" algn="ctr">
          <a:solidFill>
            <a:schemeClr val="accent1">
              <a:tint val="9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889000">
            <a:lnSpc>
              <a:spcPct val="90000"/>
            </a:lnSpc>
            <a:spcBef>
              <a:spcPct val="0"/>
            </a:spcBef>
            <a:spcAft>
              <a:spcPct val="35000"/>
            </a:spcAft>
            <a:buNone/>
          </a:pPr>
          <a:endParaRPr lang="fr-FR" sz="2000" b="1" kern="1200">
            <a:solidFill>
              <a:schemeClr val="bg1"/>
            </a:solidFill>
            <a:latin typeface="Arial" panose="020B0604020202020204" pitchFamily="34" charset="0"/>
            <a:cs typeface="Arial" panose="020B0604020202020204" pitchFamily="34" charset="0"/>
          </a:endParaRPr>
        </a:p>
      </dsp:txBody>
      <dsp:txXfrm>
        <a:off x="478189" y="1126069"/>
        <a:ext cx="49020" cy="49020"/>
      </dsp:txXfrm>
    </dsp:sp>
    <dsp:sp modelId="{BB8DB13B-6829-4F11-88ED-47636E16D5A5}">
      <dsp:nvSpPr>
        <dsp:cNvPr id="0" name=""/>
        <dsp:cNvSpPr/>
      </dsp:nvSpPr>
      <dsp:spPr>
        <a:xfrm rot="16200000">
          <a:off x="-779853" y="1433717"/>
          <a:ext cx="1961276" cy="390682"/>
        </a:xfrm>
        <a:prstGeom prst="rect">
          <a:avLst/>
        </a:prstGeom>
        <a:solidFill>
          <a:schemeClr val="accent1">
            <a:shade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1" kern="1200">
              <a:solidFill>
                <a:schemeClr val="bg1"/>
              </a:solidFill>
              <a:latin typeface="Arial" panose="020B0604020202020204" pitchFamily="34" charset="0"/>
              <a:cs typeface="Arial" panose="020B0604020202020204" pitchFamily="34" charset="0"/>
            </a:rPr>
            <a:t>Collaboration</a:t>
          </a:r>
        </a:p>
      </dsp:txBody>
      <dsp:txXfrm>
        <a:off x="-779853" y="1433717"/>
        <a:ext cx="1961276" cy="390682"/>
      </dsp:txXfrm>
    </dsp:sp>
    <dsp:sp modelId="{9BA5703B-8CC2-42BD-93F8-4DEC8F8C42A6}">
      <dsp:nvSpPr>
        <dsp:cNvPr id="0" name=""/>
        <dsp:cNvSpPr/>
      </dsp:nvSpPr>
      <dsp:spPr>
        <a:xfrm>
          <a:off x="609274" y="463321"/>
          <a:ext cx="3932961" cy="417556"/>
        </a:xfrm>
        <a:prstGeom prst="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0" kern="1200">
              <a:solidFill>
                <a:schemeClr val="bg1"/>
              </a:solidFill>
              <a:latin typeface="Arial" panose="020B0604020202020204" pitchFamily="34" charset="0"/>
              <a:cs typeface="Arial" panose="020B0604020202020204" pitchFamily="34" charset="0"/>
            </a:rPr>
            <a:t> Climat de confiance,</a:t>
          </a:r>
        </a:p>
      </dsp:txBody>
      <dsp:txXfrm>
        <a:off x="609274" y="463321"/>
        <a:ext cx="3932961" cy="417556"/>
      </dsp:txXfrm>
    </dsp:sp>
    <dsp:sp modelId="{0D63EF1C-1913-4E53-88DA-AFA4BF4DE81F}">
      <dsp:nvSpPr>
        <dsp:cNvPr id="0" name=""/>
        <dsp:cNvSpPr/>
      </dsp:nvSpPr>
      <dsp:spPr>
        <a:xfrm>
          <a:off x="609274" y="962108"/>
          <a:ext cx="3932961" cy="626334"/>
        </a:xfrm>
        <a:prstGeom prst="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0" kern="1200">
              <a:solidFill>
                <a:schemeClr val="bg1"/>
              </a:solidFill>
              <a:latin typeface="Arial" panose="020B0604020202020204" pitchFamily="34" charset="0"/>
              <a:cs typeface="Arial" panose="020B0604020202020204" pitchFamily="34" charset="0"/>
            </a:rPr>
            <a:t> Outils de collaboration (plateforme, messagerie)</a:t>
          </a:r>
        </a:p>
      </dsp:txBody>
      <dsp:txXfrm>
        <a:off x="609274" y="962108"/>
        <a:ext cx="3932961" cy="626334"/>
      </dsp:txXfrm>
    </dsp:sp>
    <dsp:sp modelId="{D7EAC098-4EED-4FAF-95F7-40B44BA8697E}">
      <dsp:nvSpPr>
        <dsp:cNvPr id="0" name=""/>
        <dsp:cNvSpPr/>
      </dsp:nvSpPr>
      <dsp:spPr>
        <a:xfrm>
          <a:off x="609274" y="1669673"/>
          <a:ext cx="3932961" cy="417556"/>
        </a:xfrm>
        <a:prstGeom prst="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0" kern="1200">
              <a:solidFill>
                <a:schemeClr val="bg1"/>
              </a:solidFill>
              <a:latin typeface="Arial" panose="020B0604020202020204" pitchFamily="34" charset="0"/>
              <a:cs typeface="Arial" panose="020B0604020202020204" pitchFamily="34" charset="0"/>
            </a:rPr>
            <a:t> Des objectifs clairs et partagés</a:t>
          </a:r>
        </a:p>
      </dsp:txBody>
      <dsp:txXfrm>
        <a:off x="609274" y="1669673"/>
        <a:ext cx="3932961" cy="417556"/>
      </dsp:txXfrm>
    </dsp:sp>
    <dsp:sp modelId="{5C69945E-84FE-4C8A-A980-71F5CFF430F7}">
      <dsp:nvSpPr>
        <dsp:cNvPr id="0" name=""/>
        <dsp:cNvSpPr/>
      </dsp:nvSpPr>
      <dsp:spPr>
        <a:xfrm>
          <a:off x="609274" y="2168460"/>
          <a:ext cx="3932961" cy="626334"/>
        </a:xfrm>
        <a:prstGeom prst="rect">
          <a:avLst/>
        </a:prstGeom>
        <a:solidFill>
          <a:schemeClr val="accent1">
            <a:shade val="8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b="0" kern="1200" dirty="0">
              <a:solidFill>
                <a:schemeClr val="bg1"/>
              </a:solidFill>
              <a:latin typeface="Arial" panose="020B0604020202020204" pitchFamily="34" charset="0"/>
              <a:cs typeface="Arial" panose="020B0604020202020204" pitchFamily="34" charset="0"/>
            </a:rPr>
            <a:t> des règles de vie et une culture d'entreprise forte</a:t>
          </a:r>
        </a:p>
      </dsp:txBody>
      <dsp:txXfrm>
        <a:off x="609274" y="2168460"/>
        <a:ext cx="3932961" cy="62633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00213A-2C6A-6C4A-80FB-DE9CD9E19188}" type="datetimeFigureOut">
              <a:rPr lang="fr-FR" smtClean="0"/>
              <a:t>01/04/2025</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AE2D1A-8269-094A-84A1-680E7FA30B49}" type="slidenum">
              <a:rPr lang="fr-FR" smtClean="0"/>
              <a:t>‹N°›</a:t>
            </a:fld>
            <a:endParaRPr lang="fr-FR"/>
          </a:p>
        </p:txBody>
      </p:sp>
    </p:spTree>
    <p:extLst>
      <p:ext uri="{BB962C8B-B14F-4D97-AF65-F5344CB8AC3E}">
        <p14:creationId xmlns:p14="http://schemas.microsoft.com/office/powerpoint/2010/main" val="19338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01/04/2025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01/04/2025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01/04/2025</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ice-education.fr/index.php/tous-les-articles-er-ressources/ent/956-outil-de-travail-collaboratif-lequel-choisir-en-classe" TargetMode="External"/><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828868" cy="634999"/>
          </a:xfrm>
        </p:spPr>
        <p:txBody>
          <a:bodyPr>
            <a:normAutofit/>
          </a:bodyPr>
          <a:lstStyle/>
          <a:p>
            <a:r>
              <a:rPr lang="fr-FR" sz="3200" b="1" dirty="0"/>
              <a:t>Chap. 7 – Communiquer, échanger, collaborer</a:t>
            </a:r>
            <a:endParaRPr lang="fr-FR" sz="5400" dirty="0"/>
          </a:p>
        </p:txBody>
      </p:sp>
      <p:sp>
        <p:nvSpPr>
          <p:cNvPr id="5" name="Rectangle 4"/>
          <p:cNvSpPr/>
          <p:nvPr/>
        </p:nvSpPr>
        <p:spPr>
          <a:xfrm>
            <a:off x="4707220" y="901699"/>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9" name="Rectangle 8">
            <a:extLst>
              <a:ext uri="{FF2B5EF4-FFF2-40B4-BE49-F238E27FC236}">
                <a16:creationId xmlns:a16="http://schemas.microsoft.com/office/drawing/2014/main" id="{2773A1A3-9DE3-4AE4-AB60-E5C46BEB43FE}"/>
              </a:ext>
            </a:extLst>
          </p:cNvPr>
          <p:cNvSpPr/>
          <p:nvPr/>
        </p:nvSpPr>
        <p:spPr>
          <a:xfrm>
            <a:off x="603115" y="2098014"/>
            <a:ext cx="7786991" cy="2985433"/>
          </a:xfrm>
          <a:prstGeom prst="rect">
            <a:avLst/>
          </a:prstGeom>
        </p:spPr>
        <p:txBody>
          <a:bodyPr wrap="square">
            <a:spAutoFit/>
          </a:bodyPr>
          <a:lstStyle/>
          <a:p>
            <a:pP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 plus souvent, un salarié est intégré dans une équipe avec laquelle il doit collaborer, échanger et partager des tâches, des documents et des informations. </a:t>
            </a:r>
          </a:p>
          <a:p>
            <a:pPr>
              <a:spcBef>
                <a:spcPts val="24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Ce travail collectif doit s’effectuer dans de bonnes conditions et avec des outils adaptés afin de garantir l’efficacité de l’organisation, de favoriser une ambiance sereine et de limiter les sources de conflits.</a:t>
            </a:r>
          </a:p>
        </p:txBody>
      </p:sp>
      <p:pic>
        <p:nvPicPr>
          <p:cNvPr id="11" name="Image 10" descr="Une image contenant LEGO, jouet&#10;&#10;Description générée automatiquement">
            <a:extLst>
              <a:ext uri="{FF2B5EF4-FFF2-40B4-BE49-F238E27FC236}">
                <a16:creationId xmlns:a16="http://schemas.microsoft.com/office/drawing/2014/main" id="{81B33F59-2799-4CA6-A7C6-9BD3F52A161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011436" y="2237296"/>
            <a:ext cx="2944227" cy="2659618"/>
          </a:xfrm>
          <a:prstGeom prst="rect">
            <a:avLst/>
          </a:prstGeom>
        </p:spPr>
      </p:pic>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
            <a:ext cx="10828868" cy="523220"/>
          </a:xfrm>
        </p:spPr>
        <p:txBody>
          <a:bodyPr>
            <a:normAutofit/>
          </a:bodyPr>
          <a:lstStyle/>
          <a:p>
            <a:r>
              <a:rPr lang="fr-FR" sz="2800" b="1" dirty="0"/>
              <a:t>Chap. 7 – Communiquer, échanger, collaborer</a:t>
            </a:r>
            <a:endParaRPr lang="fr-FR" sz="4800" dirty="0"/>
          </a:p>
        </p:txBody>
      </p:sp>
      <p:sp>
        <p:nvSpPr>
          <p:cNvPr id="5" name="Rectangle 4"/>
          <p:cNvSpPr/>
          <p:nvPr/>
        </p:nvSpPr>
        <p:spPr>
          <a:xfrm>
            <a:off x="4169219" y="529900"/>
            <a:ext cx="2680542" cy="523220"/>
          </a:xfrm>
          <a:prstGeom prst="rect">
            <a:avLst/>
          </a:prstGeom>
        </p:spPr>
        <p:txBody>
          <a:bodyPr wrap="non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sp>
        <p:nvSpPr>
          <p:cNvPr id="4" name="Rectangle 2">
            <a:extLst>
              <a:ext uri="{FF2B5EF4-FFF2-40B4-BE49-F238E27FC236}">
                <a16:creationId xmlns:a16="http://schemas.microsoft.com/office/drawing/2014/main" id="{508462D5-B557-422B-85BD-E8B1A31754C1}"/>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8" name="Rectangle 3">
            <a:extLst>
              <a:ext uri="{FF2B5EF4-FFF2-40B4-BE49-F238E27FC236}">
                <a16:creationId xmlns:a16="http://schemas.microsoft.com/office/drawing/2014/main" id="{7BD6876D-6BB9-4821-8423-F020C145BD35}"/>
              </a:ext>
            </a:extLst>
          </p:cNvPr>
          <p:cNvSpPr>
            <a:spLocks noChangeArrowheads="1"/>
          </p:cNvSpPr>
          <p:nvPr/>
        </p:nvSpPr>
        <p:spPr bwMode="auto">
          <a:xfrm>
            <a:off x="119976" y="1252050"/>
            <a:ext cx="11708856"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spcBef>
                <a:spcPts val="1800"/>
              </a:spcBef>
              <a:buNone/>
            </a:pPr>
            <a:r>
              <a:rPr lang="fr-FR" sz="2200" b="1" dirty="0">
                <a:effectLst/>
                <a:latin typeface="Arial" panose="020B0604020202020204" pitchFamily="34" charset="0"/>
                <a:ea typeface="Calibri" panose="020F0502020204030204" pitchFamily="34" charset="0"/>
                <a:cs typeface="Times New Roman" panose="02020603050405020304" pitchFamily="18" charset="0"/>
              </a:rPr>
              <a:t>Le travail collaboratif est facilité par :</a:t>
            </a:r>
          </a:p>
          <a:p>
            <a:pPr marL="342900" lvl="0" indent="-342900">
              <a:spcBef>
                <a:spcPts val="1200"/>
              </a:spcBef>
              <a:buSzPts val="1000"/>
              <a:buFont typeface="Symbol" panose="05050102010706020507" pitchFamily="18"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Un climat de confiance, de respect et d’écoute, qui crée un environnement de travail favorable (Soft Skills).</a:t>
            </a:r>
          </a:p>
          <a:p>
            <a:pPr marL="342900" lvl="0" indent="-342900">
              <a:spcBef>
                <a:spcPts val="1200"/>
              </a:spcBef>
              <a:buSzPts val="1000"/>
              <a:buFont typeface="Symbol" panose="05050102010706020507" pitchFamily="18"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Des outils de communication adaptés (plateformes collaboratives, messageries), accompagnée de formations pour une utilisation efficace.</a:t>
            </a:r>
          </a:p>
        </p:txBody>
      </p:sp>
      <p:graphicFrame>
        <p:nvGraphicFramePr>
          <p:cNvPr id="3" name="Diagramme 2">
            <a:extLst>
              <a:ext uri="{FF2B5EF4-FFF2-40B4-BE49-F238E27FC236}">
                <a16:creationId xmlns:a16="http://schemas.microsoft.com/office/drawing/2014/main" id="{19A023ED-A0B4-DC2A-9C3D-F0E564E5F3A2}"/>
              </a:ext>
            </a:extLst>
          </p:cNvPr>
          <p:cNvGraphicFramePr/>
          <p:nvPr>
            <p:extLst>
              <p:ext uri="{D42A27DB-BD31-4B8C-83A1-F6EECF244321}">
                <p14:modId xmlns:p14="http://schemas.microsoft.com/office/powerpoint/2010/main" val="3863876195"/>
              </p:ext>
            </p:extLst>
          </p:nvPr>
        </p:nvGraphicFramePr>
        <p:xfrm>
          <a:off x="7329792" y="3196183"/>
          <a:ext cx="4547679" cy="3258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ZoneTexte 9">
            <a:extLst>
              <a:ext uri="{FF2B5EF4-FFF2-40B4-BE49-F238E27FC236}">
                <a16:creationId xmlns:a16="http://schemas.microsoft.com/office/drawing/2014/main" id="{0ABE4CF9-F0BC-FCD2-6B8C-A9C33AC3E2F5}"/>
              </a:ext>
            </a:extLst>
          </p:cNvPr>
          <p:cNvSpPr txBox="1"/>
          <p:nvPr/>
        </p:nvSpPr>
        <p:spPr>
          <a:xfrm>
            <a:off x="81066" y="3420657"/>
            <a:ext cx="7161177" cy="2954655"/>
          </a:xfrm>
          <a:prstGeom prst="rect">
            <a:avLst/>
          </a:prstGeom>
          <a:noFill/>
        </p:spPr>
        <p:txBody>
          <a:bodyPr wrap="square">
            <a:spAutoFit/>
          </a:bodyPr>
          <a:lstStyle/>
          <a:p>
            <a:pPr marL="342900" lvl="0" indent="-342900">
              <a:spcBef>
                <a:spcPts val="1200"/>
              </a:spcBef>
              <a:buSzPts val="1000"/>
              <a:buFont typeface="Symbol" panose="05050102010706020507" pitchFamily="18"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Des objectifs communs qui motivent les équipes, donnent du sens au travail collectif, ainsi que des échanges réguliers (réunions, points informels) favorisant la cohésion et la circulation de l’information.</a:t>
            </a:r>
          </a:p>
          <a:p>
            <a:pPr marL="342900" lvl="0" indent="-342900">
              <a:spcBef>
                <a:spcPts val="1200"/>
              </a:spcBef>
              <a:buSzPts val="1000"/>
              <a:buFont typeface="Symbol" panose="05050102010706020507" pitchFamily="18" charset="2"/>
              <a:buChar char=""/>
            </a:pPr>
            <a:r>
              <a:rPr lang="fr-FR" sz="2200" dirty="0">
                <a:effectLst/>
                <a:latin typeface="Arial" panose="020B0604020202020204" pitchFamily="34" charset="0"/>
                <a:ea typeface="Calibri" panose="020F0502020204030204" pitchFamily="34" charset="0"/>
                <a:cs typeface="Times New Roman" panose="02020603050405020304" pitchFamily="18" charset="0"/>
              </a:rPr>
              <a:t>Une culture d’entreprise forte, portée par des valeurs éthiques, sociétales et des règles de vie partagées, qui renforcent l’engagement des collaborateurs.</a:t>
            </a:r>
          </a:p>
        </p:txBody>
      </p:sp>
    </p:spTree>
    <p:extLst>
      <p:ext uri="{BB962C8B-B14F-4D97-AF65-F5344CB8AC3E}">
        <p14:creationId xmlns:p14="http://schemas.microsoft.com/office/powerpoint/2010/main" val="31648117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227</TotalTime>
  <Words>221</Words>
  <Application>Microsoft Office PowerPoint</Application>
  <PresentationFormat>Grand écran</PresentationFormat>
  <Paragraphs>16</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Century Gothic</vt:lpstr>
      <vt:lpstr>Symbol</vt:lpstr>
      <vt:lpstr>Wingdings 3</vt:lpstr>
      <vt:lpstr>Ion</vt:lpstr>
      <vt:lpstr>Chap. 7 – Communiquer, échanger, collaborer</vt:lpstr>
      <vt:lpstr>Chap. 7 – Communiquer, échanger, collaborer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33</cp:revision>
  <dcterms:created xsi:type="dcterms:W3CDTF">2014-01-14T07:42:30Z</dcterms:created>
  <dcterms:modified xsi:type="dcterms:W3CDTF">2025-04-01T09:30:36Z</dcterms:modified>
</cp:coreProperties>
</file>