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56" r:id="rId2"/>
    <p:sldId id="258" r:id="rId3"/>
    <p:sldId id="259" r:id="rId4"/>
    <p:sldId id="257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77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73D87-06C2-C147-A809-493FE4B79A4D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A8D4E-FC8A-0346-A358-1D89C07FB2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673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2153714" y="3332686"/>
            <a:ext cx="7148101" cy="293814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3612"/>
            <a:ext cx="11844867" cy="587522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Chap. 6 – Les fonctions avancées d’un texteur</a:t>
            </a:r>
          </a:p>
        </p:txBody>
      </p:sp>
      <p:sp>
        <p:nvSpPr>
          <p:cNvPr id="5" name="Rectangle 4"/>
          <p:cNvSpPr/>
          <p:nvPr/>
        </p:nvSpPr>
        <p:spPr>
          <a:xfrm>
            <a:off x="102116" y="569258"/>
            <a:ext cx="8230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4. Communiquer par publipostage ou e-mailing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478390" y="1492522"/>
            <a:ext cx="109446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publipostage consiste à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importer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informations d'une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 de données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(Excel, Word ou Access), dans une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matrice conçue sur un texteur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(Word, Writer) pour réaliser par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fusion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lettres types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méls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personnalisés ou des planches d'étiquettes.</a:t>
            </a:r>
            <a:endParaRPr lang="fr-FR" sz="2400" dirty="0"/>
          </a:p>
        </p:txBody>
      </p:sp>
      <p:grpSp>
        <p:nvGrpSpPr>
          <p:cNvPr id="7" name="Groupe 6"/>
          <p:cNvGrpSpPr>
            <a:grpSpLocks/>
          </p:cNvGrpSpPr>
          <p:nvPr/>
        </p:nvGrpSpPr>
        <p:grpSpPr bwMode="auto">
          <a:xfrm>
            <a:off x="2801552" y="3588212"/>
            <a:ext cx="5735404" cy="2433523"/>
            <a:chOff x="6387" y="5094"/>
            <a:chExt cx="3804" cy="1936"/>
          </a:xfrm>
        </p:grpSpPr>
        <p:sp>
          <p:nvSpPr>
            <p:cNvPr id="10" name="Forme automatique 79"/>
            <p:cNvSpPr>
              <a:spLocks noChangeArrowheads="1"/>
            </p:cNvSpPr>
            <p:nvPr/>
          </p:nvSpPr>
          <p:spPr bwMode="auto">
            <a:xfrm>
              <a:off x="6622" y="6647"/>
              <a:ext cx="1500" cy="38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 sz="4400">
                <a:solidFill>
                  <a:schemeClr val="bg1"/>
                </a:solidFill>
              </a:endParaRPr>
            </a:p>
          </p:txBody>
        </p:sp>
        <p:sp>
          <p:nvSpPr>
            <p:cNvPr id="11" name="Forme automatique 80"/>
            <p:cNvSpPr>
              <a:spLocks noChangeArrowheads="1"/>
            </p:cNvSpPr>
            <p:nvPr/>
          </p:nvSpPr>
          <p:spPr bwMode="auto">
            <a:xfrm>
              <a:off x="6545" y="6559"/>
              <a:ext cx="1500" cy="38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 sz="4400">
                <a:solidFill>
                  <a:schemeClr val="bg1"/>
                </a:solidFill>
              </a:endParaRPr>
            </a:p>
          </p:txBody>
        </p:sp>
        <p:sp>
          <p:nvSpPr>
            <p:cNvPr id="12" name="Forme automatique 81"/>
            <p:cNvSpPr>
              <a:spLocks noChangeArrowheads="1"/>
            </p:cNvSpPr>
            <p:nvPr/>
          </p:nvSpPr>
          <p:spPr bwMode="auto">
            <a:xfrm>
              <a:off x="6470" y="6459"/>
              <a:ext cx="1500" cy="38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 sz="4400">
                <a:solidFill>
                  <a:schemeClr val="bg1"/>
                </a:solidFill>
              </a:endParaRPr>
            </a:p>
          </p:txBody>
        </p:sp>
        <p:sp>
          <p:nvSpPr>
            <p:cNvPr id="13" name="Forme automatique 82"/>
            <p:cNvSpPr>
              <a:spLocks noChangeArrowheads="1"/>
            </p:cNvSpPr>
            <p:nvPr/>
          </p:nvSpPr>
          <p:spPr bwMode="auto">
            <a:xfrm>
              <a:off x="6545" y="5108"/>
              <a:ext cx="1695" cy="43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2000" b="1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Base de données</a:t>
              </a:r>
              <a:endParaRPr lang="fr-FR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Forme automatique 83"/>
            <p:cNvSpPr>
              <a:spLocks noChangeArrowheads="1"/>
            </p:cNvSpPr>
            <p:nvPr/>
          </p:nvSpPr>
          <p:spPr bwMode="auto">
            <a:xfrm>
              <a:off x="8496" y="5094"/>
              <a:ext cx="1695" cy="43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2000" b="1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Matrice Word</a:t>
              </a:r>
              <a:endParaRPr lang="fr-FR" sz="200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Forme automatique 84"/>
            <p:cNvSpPr>
              <a:spLocks noChangeArrowheads="1"/>
            </p:cNvSpPr>
            <p:nvPr/>
          </p:nvSpPr>
          <p:spPr bwMode="auto">
            <a:xfrm>
              <a:off x="7490" y="5771"/>
              <a:ext cx="1615" cy="328"/>
            </a:xfrm>
            <a:prstGeom prst="roundRect">
              <a:avLst>
                <a:gd name="adj" fmla="val 0"/>
              </a:avLst>
            </a:prstGeom>
            <a:solidFill>
              <a:schemeClr val="accent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2400" b="1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Fusion</a:t>
              </a:r>
              <a:endParaRPr lang="fr-FR" sz="280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Forme automatique 85"/>
            <p:cNvSpPr>
              <a:spLocks noChangeArrowheads="1"/>
            </p:cNvSpPr>
            <p:nvPr/>
          </p:nvSpPr>
          <p:spPr bwMode="auto">
            <a:xfrm>
              <a:off x="6387" y="6372"/>
              <a:ext cx="1500" cy="38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2400" b="1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Lettres types</a:t>
              </a:r>
              <a:endParaRPr lang="fr-FR" sz="280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Forme automatique 86"/>
            <p:cNvCxnSpPr>
              <a:cxnSpLocks noChangeShapeType="1"/>
            </p:cNvCxnSpPr>
            <p:nvPr/>
          </p:nvCxnSpPr>
          <p:spPr bwMode="auto">
            <a:xfrm>
              <a:off x="7765" y="5582"/>
              <a:ext cx="188" cy="1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Forme automatique 87"/>
            <p:cNvCxnSpPr>
              <a:cxnSpLocks noChangeShapeType="1"/>
            </p:cNvCxnSpPr>
            <p:nvPr/>
          </p:nvCxnSpPr>
          <p:spPr bwMode="auto">
            <a:xfrm flipH="1">
              <a:off x="8832" y="5548"/>
              <a:ext cx="273" cy="2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Forme automatique 88"/>
            <p:cNvCxnSpPr>
              <a:cxnSpLocks noChangeShapeType="1"/>
            </p:cNvCxnSpPr>
            <p:nvPr/>
          </p:nvCxnSpPr>
          <p:spPr bwMode="auto">
            <a:xfrm flipH="1">
              <a:off x="7811" y="6099"/>
              <a:ext cx="444" cy="2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Forme automatique 79"/>
            <p:cNvSpPr>
              <a:spLocks noChangeArrowheads="1"/>
            </p:cNvSpPr>
            <p:nvPr/>
          </p:nvSpPr>
          <p:spPr bwMode="auto">
            <a:xfrm>
              <a:off x="8594" y="6647"/>
              <a:ext cx="1500" cy="38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 sz="4400">
                <a:solidFill>
                  <a:schemeClr val="bg1"/>
                </a:solidFill>
              </a:endParaRPr>
            </a:p>
          </p:txBody>
        </p:sp>
        <p:sp>
          <p:nvSpPr>
            <p:cNvPr id="21" name="Forme automatique 80"/>
            <p:cNvSpPr>
              <a:spLocks noChangeArrowheads="1"/>
            </p:cNvSpPr>
            <p:nvPr/>
          </p:nvSpPr>
          <p:spPr bwMode="auto">
            <a:xfrm>
              <a:off x="8517" y="6559"/>
              <a:ext cx="1500" cy="38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 sz="4400">
                <a:solidFill>
                  <a:schemeClr val="bg1"/>
                </a:solidFill>
              </a:endParaRPr>
            </a:p>
          </p:txBody>
        </p:sp>
        <p:sp>
          <p:nvSpPr>
            <p:cNvPr id="22" name="Forme automatique 81"/>
            <p:cNvSpPr>
              <a:spLocks noChangeArrowheads="1"/>
            </p:cNvSpPr>
            <p:nvPr/>
          </p:nvSpPr>
          <p:spPr bwMode="auto">
            <a:xfrm>
              <a:off x="8442" y="6459"/>
              <a:ext cx="1500" cy="38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 sz="4400">
                <a:solidFill>
                  <a:schemeClr val="bg1"/>
                </a:solidFill>
              </a:endParaRPr>
            </a:p>
          </p:txBody>
        </p:sp>
        <p:sp>
          <p:nvSpPr>
            <p:cNvPr id="23" name="Forme automatique 85"/>
            <p:cNvSpPr>
              <a:spLocks noChangeArrowheads="1"/>
            </p:cNvSpPr>
            <p:nvPr/>
          </p:nvSpPr>
          <p:spPr bwMode="auto">
            <a:xfrm>
              <a:off x="8359" y="6372"/>
              <a:ext cx="1500" cy="38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2400" b="1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Méls</a:t>
              </a:r>
              <a:endParaRPr lang="fr-FR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4" name="Forme automatique 88"/>
            <p:cNvCxnSpPr>
              <a:cxnSpLocks noChangeShapeType="1"/>
              <a:stCxn id="15" idx="2"/>
            </p:cNvCxnSpPr>
            <p:nvPr/>
          </p:nvCxnSpPr>
          <p:spPr bwMode="auto">
            <a:xfrm>
              <a:off x="8298" y="6099"/>
              <a:ext cx="413" cy="2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3612"/>
            <a:ext cx="11844867" cy="587522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Chap. 6 – Les fonctions avancées d’un texteur</a:t>
            </a: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81" y="1816493"/>
            <a:ext cx="10087711" cy="45991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79566" y="1247035"/>
            <a:ext cx="3542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. Base de données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E76E63-62C2-9A44-09DD-7BEA01C751E2}"/>
              </a:ext>
            </a:extLst>
          </p:cNvPr>
          <p:cNvSpPr/>
          <p:nvPr/>
        </p:nvSpPr>
        <p:spPr>
          <a:xfrm>
            <a:off x="48041" y="601134"/>
            <a:ext cx="8230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4. Communiquer par publipostage ou e-mailing</a:t>
            </a:r>
          </a:p>
        </p:txBody>
      </p:sp>
    </p:spTree>
    <p:extLst>
      <p:ext uri="{BB962C8B-B14F-4D97-AF65-F5344CB8AC3E}">
        <p14:creationId xmlns:p14="http://schemas.microsoft.com/office/powerpoint/2010/main" val="288842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3612"/>
            <a:ext cx="11844867" cy="587522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Chap. 6 – Les fonctions avancées d’un texteur</a:t>
            </a:r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59" y="2223237"/>
            <a:ext cx="9683702" cy="385595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03220" y="1373683"/>
            <a:ext cx="92384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2. Matrice de la lettre type avec les champs de fusion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8009467" y="2146232"/>
            <a:ext cx="778934" cy="24003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/>
        </p:nvSpPr>
        <p:spPr>
          <a:xfrm>
            <a:off x="6045200" y="4546599"/>
            <a:ext cx="2819400" cy="121073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59DD21-4D88-37FA-FEBE-D27FB844937B}"/>
              </a:ext>
            </a:extLst>
          </p:cNvPr>
          <p:cNvSpPr/>
          <p:nvPr/>
        </p:nvSpPr>
        <p:spPr>
          <a:xfrm>
            <a:off x="126949" y="577447"/>
            <a:ext cx="8230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4. Communiquer par publipostage ou e-mailing</a:t>
            </a:r>
          </a:p>
        </p:txBody>
      </p:sp>
    </p:spTree>
    <p:extLst>
      <p:ext uri="{BB962C8B-B14F-4D97-AF65-F5344CB8AC3E}">
        <p14:creationId xmlns:p14="http://schemas.microsoft.com/office/powerpoint/2010/main" val="350053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3612"/>
            <a:ext cx="11844867" cy="587522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Chap. 6 – Les fonctions avancées d’un texteur</a:t>
            </a:r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00" y="2731782"/>
            <a:ext cx="9662334" cy="3541399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861657" y="1511456"/>
            <a:ext cx="10231825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3. Lettre type après fusion,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400" b="1" dirty="0">
                <a:solidFill>
                  <a:srgbClr val="FFC000"/>
                </a:solidFill>
                <a:latin typeface="Arial" panose="020B0604020202020204" pitchFamily="34" charset="0"/>
              </a:rPr>
              <a:t>Les champs de fusion affichent les données de la base de données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7399867" y="2480952"/>
            <a:ext cx="698863" cy="23873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ectangle à coins arrondis 27"/>
          <p:cNvSpPr/>
          <p:nvPr/>
        </p:nvSpPr>
        <p:spPr>
          <a:xfrm>
            <a:off x="5619205" y="4965366"/>
            <a:ext cx="2819400" cy="121073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30311C-7549-9F87-F457-008B2B76F31D}"/>
              </a:ext>
            </a:extLst>
          </p:cNvPr>
          <p:cNvSpPr/>
          <p:nvPr/>
        </p:nvSpPr>
        <p:spPr>
          <a:xfrm>
            <a:off x="150158" y="601211"/>
            <a:ext cx="8230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4. Communiquer par publipostage ou e-mailing</a:t>
            </a:r>
          </a:p>
        </p:txBody>
      </p:sp>
    </p:spTree>
    <p:extLst>
      <p:ext uri="{BB962C8B-B14F-4D97-AF65-F5344CB8AC3E}">
        <p14:creationId xmlns:p14="http://schemas.microsoft.com/office/powerpoint/2010/main" val="388180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3612"/>
            <a:ext cx="11844867" cy="587522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Chap. 6 – Les fonctions avancées d’un texteur</a:t>
            </a: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98" y="4267200"/>
            <a:ext cx="6228000" cy="2354830"/>
          </a:xfrm>
          <a:prstGeom prst="rect">
            <a:avLst/>
          </a:prstGeom>
        </p:spPr>
      </p:pic>
      <p:pic>
        <p:nvPicPr>
          <p:cNvPr id="7" name="Image 6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70"/>
          <a:stretch/>
        </p:blipFill>
        <p:spPr>
          <a:xfrm>
            <a:off x="113467" y="1462343"/>
            <a:ext cx="7768999" cy="1106172"/>
          </a:xfrm>
          <a:prstGeom prst="rect">
            <a:avLst/>
          </a:prstGeom>
        </p:spPr>
      </p:pic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334" y="2669336"/>
            <a:ext cx="6228000" cy="2479930"/>
          </a:xfrm>
          <a:prstGeom prst="rect">
            <a:avLst/>
          </a:prstGeom>
        </p:spPr>
      </p:pic>
      <p:cxnSp>
        <p:nvCxnSpPr>
          <p:cNvPr id="8" name="Connecteur droit avec flèche 7"/>
          <p:cNvCxnSpPr/>
          <p:nvPr/>
        </p:nvCxnSpPr>
        <p:spPr>
          <a:xfrm>
            <a:off x="6244046" y="1903237"/>
            <a:ext cx="3069287" cy="23639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4741333" y="4650377"/>
            <a:ext cx="4306873" cy="12908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62466" y="1802416"/>
            <a:ext cx="7620000" cy="20164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821881-CA1D-5D18-44FF-DBCEE2EBC3CB}"/>
              </a:ext>
            </a:extLst>
          </p:cNvPr>
          <p:cNvSpPr/>
          <p:nvPr/>
        </p:nvSpPr>
        <p:spPr>
          <a:xfrm>
            <a:off x="62265" y="518904"/>
            <a:ext cx="82573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4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. Communiquer par publipostage ou e-mailing</a:t>
            </a: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93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280</TotalTime>
  <Words>170</Words>
  <Application>Microsoft Office PowerPoint</Application>
  <PresentationFormat>Grand écran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</vt:lpstr>
      <vt:lpstr>Chap. 6 – Les fonctions avancées d’un texteur</vt:lpstr>
      <vt:lpstr>Chap. 6 – Les fonctions avancées d’un texteur</vt:lpstr>
      <vt:lpstr>Chap. 6 – Les fonctions avancées d’un texteur</vt:lpstr>
      <vt:lpstr>Chap. 6 – Les fonctions avancées d’un texteur</vt:lpstr>
      <vt:lpstr>Chap. 6 – Les fonctions avancées d’un texteur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38</cp:revision>
  <dcterms:created xsi:type="dcterms:W3CDTF">2014-01-14T07:42:30Z</dcterms:created>
  <dcterms:modified xsi:type="dcterms:W3CDTF">2025-03-22T22:15:09Z</dcterms:modified>
</cp:coreProperties>
</file>