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
  </p:notesMasterIdLst>
  <p:sldIdLst>
    <p:sldId id="260"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80C2D-7AC0-C248-B229-59D7C16B581D}" type="datetimeFigureOut">
              <a:rPr lang="fr-FR" smtClean="0"/>
              <a:t>19/09/2019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F471A-5107-DF41-9278-DCDA5BC994CA}" type="slidenum">
              <a:rPr lang="fr-FR" smtClean="0"/>
              <a:t>‹N°›</a:t>
            </a:fld>
            <a:endParaRPr lang="fr-FR"/>
          </a:p>
        </p:txBody>
      </p:sp>
    </p:spTree>
    <p:extLst>
      <p:ext uri="{BB962C8B-B14F-4D97-AF65-F5344CB8AC3E}">
        <p14:creationId xmlns:p14="http://schemas.microsoft.com/office/powerpoint/2010/main" val="4043915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19/09/2019</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592667"/>
          </a:xfrm>
        </p:spPr>
        <p:txBody>
          <a:bodyPr>
            <a:normAutofit/>
          </a:bodyPr>
          <a:lstStyle/>
          <a:p>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494561379"/>
              </p:ext>
            </p:extLst>
          </p:nvPr>
        </p:nvGraphicFramePr>
        <p:xfrm>
          <a:off x="345123" y="1640153"/>
          <a:ext cx="11355810" cy="2827344"/>
        </p:xfrm>
        <a:graphic>
          <a:graphicData uri="http://schemas.openxmlformats.org/drawingml/2006/table">
            <a:tbl>
              <a:tblPr firstRow="1" firstCol="1" bandRow="1">
                <a:tableStyleId>{125E5076-3810-47DD-B79F-674D7AD40C01}</a:tableStyleId>
              </a:tblPr>
              <a:tblGrid>
                <a:gridCol w="2114392">
                  <a:extLst>
                    <a:ext uri="{9D8B030D-6E8A-4147-A177-3AD203B41FA5}">
                      <a16:colId xmlns:a16="http://schemas.microsoft.com/office/drawing/2014/main" val="20000"/>
                    </a:ext>
                  </a:extLst>
                </a:gridCol>
                <a:gridCol w="9241418">
                  <a:extLst>
                    <a:ext uri="{9D8B030D-6E8A-4147-A177-3AD203B41FA5}">
                      <a16:colId xmlns:a16="http://schemas.microsoft.com/office/drawing/2014/main" val="20001"/>
                    </a:ext>
                  </a:extLst>
                </a:gridCol>
              </a:tblGrid>
              <a:tr h="473684">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Étapes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400">
                          <a:effectLst/>
                          <a:latin typeface="Arial" panose="020B0604020202020204" pitchFamily="34" charset="0"/>
                          <a:cs typeface="Arial" panose="020B0604020202020204" pitchFamily="34" charset="0"/>
                        </a:rPr>
                        <a:t>Contenus</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2353660">
                <a:tc>
                  <a:txBody>
                    <a:bodyPr/>
                    <a:lstStyle/>
                    <a:p>
                      <a:pPr algn="ctr">
                        <a:spcAft>
                          <a:spcPts val="0"/>
                        </a:spcAft>
                      </a:pPr>
                      <a:r>
                        <a:rPr lang="fr-FR"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8</a:t>
                      </a:r>
                      <a:endParaRPr lang="fr-F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fr-FR"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Test de l’action</a:t>
                      </a:r>
                      <a:endParaRPr lang="fr-F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300"/>
                        </a:spcBef>
                        <a:spcAft>
                          <a:spcPts val="300"/>
                        </a:spcAft>
                      </a:pPr>
                      <a:r>
                        <a:rPr lang="fr-F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Tester l’action auprès du personnel, des clients pour connaître leurs réactions. Adapter le cas échéant, le message, la durée, l’habillage, etc. pour se rapprocher des attentes des clients et être plus performant.</a:t>
                      </a: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880966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51</Words>
  <Application>Microsoft Office PowerPoint</Application>
  <PresentationFormat>Grand écran</PresentationFormat>
  <Paragraphs>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Wingdings 3</vt:lpstr>
      <vt:lpstr>Ion</vt:lpstr>
      <vt:lpstr>A. La communication commerciale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6 - Communication commerciale et institutionnelle A. La communication commerciale</dc:title>
  <dc:creator>Claude Terrier</dc:creator>
  <cp:lastModifiedBy>Claude Terrier</cp:lastModifiedBy>
  <cp:revision>4</cp:revision>
  <dcterms:created xsi:type="dcterms:W3CDTF">2019-09-15T18:05:13Z</dcterms:created>
  <dcterms:modified xsi:type="dcterms:W3CDTF">2019-09-19T12:40:39Z</dcterms:modified>
</cp:coreProperties>
</file>