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59266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93642"/>
              </p:ext>
            </p:extLst>
          </p:nvPr>
        </p:nvGraphicFramePr>
        <p:xfrm>
          <a:off x="345123" y="1640153"/>
          <a:ext cx="11355810" cy="2923138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4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Définir l’habillage esthétique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L’argumentation, les mots, les accroches étant définis, il faut définir le contexte esthétique, visuel, graphique, sonore qui habillera la publicité. 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doit être adapté aux budgets alloués.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0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A. La communication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4</cp:revision>
  <dcterms:created xsi:type="dcterms:W3CDTF">2019-09-15T18:05:13Z</dcterms:created>
  <dcterms:modified xsi:type="dcterms:W3CDTF">2019-09-19T12:40:05Z</dcterms:modified>
</cp:coreProperties>
</file>