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8" r:id="rId2"/>
    <p:sldId id="262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0C2D-7AC0-C248-B229-59D7C16B581D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F471A-5107-DF41-9278-DCDA5BC99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6011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61075"/>
              </p:ext>
            </p:extLst>
          </p:nvPr>
        </p:nvGraphicFramePr>
        <p:xfrm>
          <a:off x="328190" y="1227666"/>
          <a:ext cx="11355810" cy="5377981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2114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1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6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4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Définir les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création puis la diffusion de la publicité exige des moyens techniques, humains et financiers. 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fonction des décisions précédentes, il faut fixer un budget et établir un </a:t>
                      </a: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cahier des charges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 permettre aux créatifs de travailler sur le projet et au responsable de communication de faire des appels d’offre pour la diffusion. À ce stade, il peut y avoir des adaptations.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i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Le cahier des charges est un document contractuel qui récapitule les contraintes à respecter dans l’action de communication. Il est remis aux personnes en charge de la création et de la mise en œuvre de l’action et il engage les parties. </a:t>
                      </a:r>
                      <a:endParaRPr lang="fr-FR" sz="2400" i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32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B3CEA1-88D9-42FB-88ED-1E9807FE6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C928E-4252-4F33-8C34-E50A12A3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E749696-203C-46C1-A68F-060DA1C2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572479"/>
              </p:ext>
            </p:extLst>
          </p:nvPr>
        </p:nvGraphicFramePr>
        <p:xfrm>
          <a:off x="643467" y="717702"/>
          <a:ext cx="10905067" cy="5595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6804">
                  <a:extLst>
                    <a:ext uri="{9D8B030D-6E8A-4147-A177-3AD203B41FA5}">
                      <a16:colId xmlns:a16="http://schemas.microsoft.com/office/drawing/2014/main" val="1961537634"/>
                    </a:ext>
                  </a:extLst>
                </a:gridCol>
                <a:gridCol w="8908263">
                  <a:extLst>
                    <a:ext uri="{9D8B030D-6E8A-4147-A177-3AD203B41FA5}">
                      <a16:colId xmlns:a16="http://schemas.microsoft.com/office/drawing/2014/main" val="3631571589"/>
                    </a:ext>
                  </a:extLst>
                </a:gridCol>
              </a:tblGrid>
              <a:tr h="59937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Rubriques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 du cahier des charges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33219"/>
                  </a:ext>
                </a:extLst>
              </a:tr>
              <a:tr h="145763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Contexte et définition 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Présente l’entreprise et expose en quelques phrases le fondement de la demande et la finalité de l’action. Elle donne du sens à la demande et facilite la compréhension des besoins et des contraintes.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/>
                </a:tc>
                <a:extLst>
                  <a:ext uri="{0D108BD9-81ED-4DB2-BD59-A6C34878D82A}">
                    <a16:rowId xmlns:a16="http://schemas.microsoft.com/office/drawing/2014/main" val="171512949"/>
                  </a:ext>
                </a:extLst>
              </a:tr>
              <a:tr h="77007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Indique les attentes et les résultats attendus. Les objectifs sont quantifiés. Précise, les limites du projet : la cible, les médias…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/>
                </a:tc>
                <a:extLst>
                  <a:ext uri="{0D108BD9-81ED-4DB2-BD59-A6C34878D82A}">
                    <a16:rowId xmlns:a16="http://schemas.microsoft.com/office/drawing/2014/main" val="2893327780"/>
                  </a:ext>
                </a:extLst>
              </a:tr>
              <a:tr h="157223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 et message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Décrit, le contenu de l’action de communication, les informations à communiquer, les mots qui doivent apparaitre et les axes de réflexion sur les accroches et slogans à utiliser.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demandes spécifiques doivent être mentionnées.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/>
                </a:tc>
                <a:extLst>
                  <a:ext uri="{0D108BD9-81ED-4DB2-BD59-A6C34878D82A}">
                    <a16:rowId xmlns:a16="http://schemas.microsoft.com/office/drawing/2014/main" val="1853032384"/>
                  </a:ext>
                </a:extLst>
              </a:tr>
              <a:tr h="42629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Précise les ressources qui seront affectées à l’action.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/>
                </a:tc>
                <a:extLst>
                  <a:ext uri="{0D108BD9-81ED-4DB2-BD59-A6C34878D82A}">
                    <a16:rowId xmlns:a16="http://schemas.microsoft.com/office/drawing/2014/main" val="964403805"/>
                  </a:ext>
                </a:extLst>
              </a:tr>
              <a:tr h="77007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Calendrier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Indique la date de réalisation ou le planning de réalisation de l’action.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/>
                </a:tc>
                <a:extLst>
                  <a:ext uri="{0D108BD9-81ED-4DB2-BD59-A6C34878D82A}">
                    <a16:rowId xmlns:a16="http://schemas.microsoft.com/office/drawing/2014/main" val="1562094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52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252</Words>
  <Application>Microsoft Office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A. La communication commerciale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6 - Communication commerciale et institutionnelle A. La communication commerciale</dc:title>
  <dc:creator>Claude Terrier</dc:creator>
  <cp:lastModifiedBy>Claude Terrier</cp:lastModifiedBy>
  <cp:revision>4</cp:revision>
  <dcterms:created xsi:type="dcterms:W3CDTF">2019-09-15T18:05:13Z</dcterms:created>
  <dcterms:modified xsi:type="dcterms:W3CDTF">2019-09-19T12:36:24Z</dcterms:modified>
</cp:coreProperties>
</file>